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Masters/slideMaster19.xml" ContentType="application/vnd.openxmlformats-officedocument.presentationml.slideMaster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heme/theme18.xml" ContentType="application/vnd.openxmlformats-officedocument.theme+xml"/>
  <Override PartName="/ppt/slideLayouts/slideLayout24.xml" ContentType="application/vnd.openxmlformats-officedocument.presentationml.slideLayout+xml"/>
  <Override PartName="/ppt/slideMasters/slideMaster15.xml" ContentType="application/vnd.openxmlformats-officedocument.presentationml.slide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2.xml" ContentType="application/vnd.openxmlformats-officedocument.presentationml.slideMaster+xml"/>
  <Override PartName="/ppt/theme/theme14.xml" ContentType="application/vnd.openxmlformats-officedocument.theme+xml"/>
  <Override PartName="/ppt/theme/theme23.xml" ContentType="application/vnd.openxmlformats-officedocument.theme+xml"/>
  <Override PartName="/ppt/slideMasters/slideMaster6.xml" ContentType="application/vnd.openxmlformats-officedocument.presentationml.slideMaster+xml"/>
  <Override PartName="/ppt/slideMasters/slideMaster20.xml" ContentType="application/vnd.openxmlformats-officedocument.presentationml.slideMaster+xml"/>
  <Override PartName="/ppt/theme/theme8.xml" ContentType="application/vnd.openxmlformats-officedocument.theme+xml"/>
  <Override PartName="/ppt/theme/theme12.xml" ContentType="application/vnd.openxmlformats-officedocument.theme+xml"/>
  <Override PartName="/ppt/theme/theme21.xml" ContentType="application/vnd.openxmlformats-officedocument.them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10.xml" ContentType="application/vnd.openxmlformats-officedocument.them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16.xml" ContentType="application/vnd.openxmlformats-officedocument.presentationml.slideMaster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9.xml" ContentType="application/vnd.openxmlformats-officedocument.theme+xml"/>
  <Override PartName="/docProps/app.xml" ContentType="application/vnd.openxmlformats-officedocument.extended-properties+xml"/>
  <Override PartName="/ppt/slideMasters/slideMaster14.xml" ContentType="application/vnd.openxmlformats-officedocument.presentationml.slideMaster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7.xml" ContentType="application/vnd.openxmlformats-officedocument.theme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Override PartName="/ppt/theme/theme24.xml" ContentType="application/vnd.openxmlformats-officedocument.theme+xml"/>
  <Default Extension="tiff" ContentType="image/tiff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theme/theme22.xml" ContentType="application/vnd.openxmlformats-officedocument.them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7.xml" ContentType="application/vnd.openxmlformats-officedocument.theme+xml"/>
  <Override PartName="/ppt/theme/theme11.xml" ContentType="application/vnd.openxmlformats-officedocument.theme+xml"/>
  <Override PartName="/ppt/theme/theme20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Masters/slideMaster17.xml" ContentType="application/vnd.openxmlformats-officedocument.presentationml.slideMaster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6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729" r:id="rId2"/>
    <p:sldMasterId id="2147483675" r:id="rId3"/>
    <p:sldMasterId id="2147483726" r:id="rId4"/>
    <p:sldMasterId id="2147483678" r:id="rId5"/>
    <p:sldMasterId id="2147483681" r:id="rId6"/>
    <p:sldMasterId id="2147483687" r:id="rId7"/>
    <p:sldMasterId id="2147483684" r:id="rId8"/>
    <p:sldMasterId id="2147483724" r:id="rId9"/>
    <p:sldMasterId id="2147483702" r:id="rId10"/>
    <p:sldMasterId id="2147483705" r:id="rId11"/>
    <p:sldMasterId id="2147483690" r:id="rId12"/>
    <p:sldMasterId id="2147483693" r:id="rId13"/>
    <p:sldMasterId id="2147483711" r:id="rId14"/>
    <p:sldMasterId id="2147483699" r:id="rId15"/>
    <p:sldMasterId id="2147483696" r:id="rId16"/>
    <p:sldMasterId id="2147483708" r:id="rId17"/>
    <p:sldMasterId id="2147483713" r:id="rId18"/>
    <p:sldMasterId id="2147483715" r:id="rId19"/>
    <p:sldMasterId id="2147483717" r:id="rId20"/>
    <p:sldMasterId id="2147483722" r:id="rId21"/>
    <p:sldMasterId id="2147483719" r:id="rId22"/>
  </p:sldMasterIdLst>
  <p:notesMasterIdLst>
    <p:notesMasterId r:id="rId59"/>
  </p:notesMasterIdLst>
  <p:handoutMasterIdLst>
    <p:handoutMasterId r:id="rId60"/>
  </p:handoutMasterIdLst>
  <p:sldIdLst>
    <p:sldId id="256" r:id="rId23"/>
    <p:sldId id="301" r:id="rId24"/>
    <p:sldId id="273" r:id="rId25"/>
    <p:sldId id="274" r:id="rId26"/>
    <p:sldId id="280" r:id="rId27"/>
    <p:sldId id="263" r:id="rId28"/>
    <p:sldId id="299" r:id="rId29"/>
    <p:sldId id="259" r:id="rId30"/>
    <p:sldId id="261" r:id="rId31"/>
    <p:sldId id="260" r:id="rId32"/>
    <p:sldId id="262" r:id="rId33"/>
    <p:sldId id="298" r:id="rId34"/>
    <p:sldId id="266" r:id="rId35"/>
    <p:sldId id="271" r:id="rId36"/>
    <p:sldId id="267" r:id="rId37"/>
    <p:sldId id="268" r:id="rId38"/>
    <p:sldId id="282" r:id="rId39"/>
    <p:sldId id="269" r:id="rId40"/>
    <p:sldId id="270" r:id="rId41"/>
    <p:sldId id="276" r:id="rId42"/>
    <p:sldId id="279" r:id="rId43"/>
    <p:sldId id="281" r:id="rId44"/>
    <p:sldId id="277" r:id="rId45"/>
    <p:sldId id="278" r:id="rId46"/>
    <p:sldId id="275" r:id="rId47"/>
    <p:sldId id="257" r:id="rId48"/>
    <p:sldId id="264" r:id="rId49"/>
    <p:sldId id="283" r:id="rId50"/>
    <p:sldId id="284" r:id="rId51"/>
    <p:sldId id="285" r:id="rId52"/>
    <p:sldId id="296" r:id="rId53"/>
    <p:sldId id="297" r:id="rId54"/>
    <p:sldId id="300" r:id="rId55"/>
    <p:sldId id="295" r:id="rId56"/>
    <p:sldId id="265" r:id="rId57"/>
    <p:sldId id="258" r:id="rId5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7173"/>
    <a:srgbClr val="D8E6F3"/>
    <a:srgbClr val="B1CCE7"/>
    <a:srgbClr val="89B3DA"/>
    <a:srgbClr val="6299CE"/>
    <a:srgbClr val="FFD000"/>
    <a:srgbClr val="49B400"/>
    <a:srgbClr val="DC002E"/>
    <a:srgbClr val="65C0FE"/>
    <a:srgbClr val="FE9A27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2076" y="-312"/>
      </p:cViewPr>
      <p:guideLst>
        <p:guide orient="horz" pos="1026"/>
        <p:guide pos="49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-3942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slide" Target="slides/slide17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50" Type="http://schemas.openxmlformats.org/officeDocument/2006/relationships/slide" Target="slides/slide28.xml"/><Relationship Id="rId55" Type="http://schemas.openxmlformats.org/officeDocument/2006/relationships/slide" Target="slides/slide33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7.xml"/><Relationship Id="rId41" Type="http://schemas.openxmlformats.org/officeDocument/2006/relationships/slide" Target="slides/slide19.xml"/><Relationship Id="rId54" Type="http://schemas.openxmlformats.org/officeDocument/2006/relationships/slide" Target="slides/slide3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53" Type="http://schemas.openxmlformats.org/officeDocument/2006/relationships/slide" Target="slides/slide31.xml"/><Relationship Id="rId58" Type="http://schemas.openxmlformats.org/officeDocument/2006/relationships/slide" Target="slides/slide36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Relationship Id="rId57" Type="http://schemas.openxmlformats.org/officeDocument/2006/relationships/slide" Target="slides/slide35.xml"/><Relationship Id="rId61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slide" Target="slides/slide30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56" Type="http://schemas.openxmlformats.org/officeDocument/2006/relationships/slide" Target="slides/slide34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9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04D48-8EB0-4176-A251-11DA3023A250}" type="datetimeFigureOut">
              <a:rPr lang="de-DE" smtClean="0"/>
              <a:pPr/>
              <a:t>18.02.2014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DA7BC-5B7C-4976-9770-DE1AD0AC4793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7DC71-AA72-4680-A1D9-13F800D5F87D}" type="datetimeFigureOut">
              <a:rPr lang="de-DE" smtClean="0"/>
              <a:pPr/>
              <a:t>18.02.2014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569D6-86D7-403A-B6DC-465F4F8E8FEE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69D6-86D7-403A-B6DC-465F4F8E8FE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569D6-86D7-403A-B6DC-465F4F8E8FE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7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8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9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0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Char char="n"/>
              <a:tabLst/>
              <a:defRPr/>
            </a:lvl1pPr>
            <a:lvl2pPr marL="723900" marR="0" indent="-18891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2pPr>
            <a:lvl3pPr marL="1257300" marR="0" indent="-18256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3pPr>
          </a:lstStyle>
          <a:p>
            <a:pPr marL="355600" marR="0" lvl="0" indent="-355600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Char char="n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</a:t>
            </a:r>
          </a:p>
          <a:p>
            <a:pPr marL="7239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+mn-lt"/>
              </a:rPr>
              <a:t>Zweite Ebene </a:t>
            </a:r>
          </a:p>
          <a:p>
            <a:pPr marL="1257300" marR="0" lvl="2" indent="-18256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+mn-lt"/>
              </a:rPr>
              <a:t>Dritte Ebene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Management and Develop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PPT_Titelbild_router_mittel_neu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315968"/>
          </a:xfrm>
          <a:prstGeom prst="rect">
            <a:avLst/>
          </a:prstGeom>
        </p:spPr>
      </p:pic>
      <p:pic>
        <p:nvPicPr>
          <p:cNvPr id="1750025" name="Picture 9" descr="LANCO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442" y="6133381"/>
            <a:ext cx="1989341" cy="499193"/>
          </a:xfrm>
          <a:prstGeom prst="rect">
            <a:avLst/>
          </a:prstGeom>
          <a:noFill/>
        </p:spPr>
      </p:pic>
      <p:sp>
        <p:nvSpPr>
          <p:cNvPr id="1750033" name="Text Box 3"/>
          <p:cNvSpPr txBox="1">
            <a:spLocks noChangeArrowheads="1"/>
          </p:cNvSpPr>
          <p:nvPr userDrawn="1"/>
        </p:nvSpPr>
        <p:spPr bwMode="auto">
          <a:xfrm>
            <a:off x="715991" y="6453247"/>
            <a:ext cx="12335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1200" smtClean="0"/>
              <a:t>www.lancom.de</a:t>
            </a:r>
            <a:endParaRPr lang="de-DE"/>
          </a:p>
        </p:txBody>
      </p:sp>
      <p:sp>
        <p:nvSpPr>
          <p:cNvPr id="9" name="Auf der gleichen Seite des Rechtecks liegende Ecken abrunden 8"/>
          <p:cNvSpPr/>
          <p:nvPr userDrawn="1"/>
        </p:nvSpPr>
        <p:spPr bwMode="auto">
          <a:xfrm rot="5400000">
            <a:off x="-271957" y="4417451"/>
            <a:ext cx="1080000" cy="540000"/>
          </a:xfrm>
          <a:prstGeom prst="round2SameRect">
            <a:avLst/>
          </a:prstGeom>
          <a:solidFill>
            <a:srgbClr val="3B80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rgbClr val="585858"/>
              </a:solidFill>
              <a:effectLst/>
              <a:latin typeface="Arial" charset="0"/>
            </a:endParaRPr>
          </a:p>
        </p:txBody>
      </p:sp>
      <p:sp>
        <p:nvSpPr>
          <p:cNvPr id="11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584621" y="4449930"/>
            <a:ext cx="6400800" cy="769051"/>
          </a:xfrm>
          <a:ln/>
        </p:spPr>
        <p:txBody>
          <a:bodyPr lIns="91440" tIns="45720" rIns="91440" bIns="4572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None/>
              <a:tabLst/>
              <a:defRPr sz="1600" baseline="0">
                <a:latin typeface="+mn-lt"/>
              </a:defRPr>
            </a:lvl1pPr>
          </a:lstStyle>
          <a:p>
            <a:r>
              <a:rPr lang="de-DE" smtClean="0"/>
              <a:t>Untertitel durch Klicken bearbeiten</a:t>
            </a:r>
            <a:endParaRPr lang="de-DE"/>
          </a:p>
        </p:txBody>
      </p:sp>
      <p:sp>
        <p:nvSpPr>
          <p:cNvPr id="12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82205" y="4071873"/>
            <a:ext cx="6771018" cy="370731"/>
          </a:xfrm>
        </p:spPr>
        <p:txBody>
          <a:bodyPr/>
          <a:lstStyle>
            <a:lvl1pPr>
              <a:buNone/>
              <a:defRPr sz="2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Titel durch Klicken bearbeiten</a:t>
            </a:r>
            <a:endParaRPr lang="de-DE"/>
          </a:p>
        </p:txBody>
      </p:sp>
      <p:sp>
        <p:nvSpPr>
          <p:cNvPr id="13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64412" y="5046087"/>
            <a:ext cx="6305730" cy="33679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de-DE" smtClean="0"/>
              <a:t>Datum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LAN Outdo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PPT_Titelbild_WLAN_Indoor_neu_mitte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315968"/>
          </a:xfrm>
          <a:prstGeom prst="rect">
            <a:avLst/>
          </a:prstGeom>
        </p:spPr>
      </p:pic>
      <p:pic>
        <p:nvPicPr>
          <p:cNvPr id="1750025" name="Picture 9" descr="LANCO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442" y="6133381"/>
            <a:ext cx="1989341" cy="499193"/>
          </a:xfrm>
          <a:prstGeom prst="rect">
            <a:avLst/>
          </a:prstGeom>
          <a:noFill/>
        </p:spPr>
      </p:pic>
      <p:sp>
        <p:nvSpPr>
          <p:cNvPr id="1750033" name="Text Box 3"/>
          <p:cNvSpPr txBox="1">
            <a:spLocks noChangeArrowheads="1"/>
          </p:cNvSpPr>
          <p:nvPr userDrawn="1"/>
        </p:nvSpPr>
        <p:spPr bwMode="auto">
          <a:xfrm>
            <a:off x="715991" y="6453247"/>
            <a:ext cx="12335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1200" smtClean="0"/>
              <a:t>www.lancom.de</a:t>
            </a:r>
            <a:endParaRPr lang="de-DE"/>
          </a:p>
        </p:txBody>
      </p:sp>
      <p:sp>
        <p:nvSpPr>
          <p:cNvPr id="9" name="Auf der gleichen Seite des Rechtecks liegende Ecken abrunden 8"/>
          <p:cNvSpPr/>
          <p:nvPr userDrawn="1"/>
        </p:nvSpPr>
        <p:spPr bwMode="auto">
          <a:xfrm rot="5400000">
            <a:off x="-271957" y="4417451"/>
            <a:ext cx="1080000" cy="540000"/>
          </a:xfrm>
          <a:prstGeom prst="round2SameRect">
            <a:avLst/>
          </a:prstGeom>
          <a:solidFill>
            <a:srgbClr val="3B80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rgbClr val="585858"/>
              </a:solidFill>
              <a:effectLst/>
              <a:latin typeface="Arial" charset="0"/>
            </a:endParaRPr>
          </a:p>
        </p:txBody>
      </p:sp>
      <p:sp>
        <p:nvSpPr>
          <p:cNvPr id="10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584621" y="4449930"/>
            <a:ext cx="6400800" cy="769051"/>
          </a:xfrm>
          <a:ln/>
        </p:spPr>
        <p:txBody>
          <a:bodyPr lIns="91440" tIns="45720" rIns="91440" bIns="4572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None/>
              <a:tabLst/>
              <a:defRPr sz="1600" baseline="0">
                <a:latin typeface="+mn-lt"/>
              </a:defRPr>
            </a:lvl1pPr>
          </a:lstStyle>
          <a:p>
            <a:r>
              <a:rPr lang="de-DE" smtClean="0"/>
              <a:t>Untertitel durch Klicken bearbeiten</a:t>
            </a:r>
            <a:endParaRPr lang="de-DE"/>
          </a:p>
        </p:txBody>
      </p:sp>
      <p:sp>
        <p:nvSpPr>
          <p:cNvPr id="12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82205" y="4071873"/>
            <a:ext cx="6771018" cy="370731"/>
          </a:xfrm>
        </p:spPr>
        <p:txBody>
          <a:bodyPr/>
          <a:lstStyle>
            <a:lvl1pPr>
              <a:buNone/>
              <a:defRPr sz="2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Titel durch Klicken bearbeiten</a:t>
            </a:r>
            <a:endParaRPr lang="de-DE"/>
          </a:p>
        </p:txBody>
      </p:sp>
      <p:sp>
        <p:nvSpPr>
          <p:cNvPr id="13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64412" y="5046087"/>
            <a:ext cx="6305730" cy="33679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de-DE" smtClean="0"/>
              <a:t>Datum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LAN Indo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PPT_Titelbild_WLAN_Outdoor_mitte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315968"/>
          </a:xfrm>
          <a:prstGeom prst="rect">
            <a:avLst/>
          </a:prstGeom>
        </p:spPr>
      </p:pic>
      <p:pic>
        <p:nvPicPr>
          <p:cNvPr id="1750025" name="Picture 9" descr="LANCO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442" y="6133381"/>
            <a:ext cx="1989341" cy="499193"/>
          </a:xfrm>
          <a:prstGeom prst="rect">
            <a:avLst/>
          </a:prstGeom>
          <a:noFill/>
        </p:spPr>
      </p:pic>
      <p:sp>
        <p:nvSpPr>
          <p:cNvPr id="1750033" name="Text Box 3"/>
          <p:cNvSpPr txBox="1">
            <a:spLocks noChangeArrowheads="1"/>
          </p:cNvSpPr>
          <p:nvPr userDrawn="1"/>
        </p:nvSpPr>
        <p:spPr bwMode="auto">
          <a:xfrm>
            <a:off x="715991" y="6453247"/>
            <a:ext cx="12335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1200" smtClean="0"/>
              <a:t>www.lancom.de</a:t>
            </a:r>
            <a:endParaRPr lang="de-DE"/>
          </a:p>
        </p:txBody>
      </p:sp>
      <p:sp>
        <p:nvSpPr>
          <p:cNvPr id="9" name="Auf der gleichen Seite des Rechtecks liegende Ecken abrunden 8"/>
          <p:cNvSpPr/>
          <p:nvPr userDrawn="1"/>
        </p:nvSpPr>
        <p:spPr bwMode="auto">
          <a:xfrm rot="5400000">
            <a:off x="-271957" y="4417451"/>
            <a:ext cx="1080000" cy="540000"/>
          </a:xfrm>
          <a:prstGeom prst="round2SameRect">
            <a:avLst/>
          </a:prstGeom>
          <a:solidFill>
            <a:srgbClr val="3B80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rgbClr val="585858"/>
              </a:solidFill>
              <a:effectLst/>
              <a:latin typeface="Arial" charset="0"/>
            </a:endParaRPr>
          </a:p>
        </p:txBody>
      </p:sp>
      <p:sp>
        <p:nvSpPr>
          <p:cNvPr id="11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584621" y="4449930"/>
            <a:ext cx="6400800" cy="769051"/>
          </a:xfrm>
          <a:ln/>
        </p:spPr>
        <p:txBody>
          <a:bodyPr lIns="91440" tIns="45720" rIns="91440" bIns="4572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None/>
              <a:tabLst/>
              <a:defRPr sz="1600" baseline="0">
                <a:latin typeface="+mn-lt"/>
              </a:defRPr>
            </a:lvl1pPr>
          </a:lstStyle>
          <a:p>
            <a:r>
              <a:rPr lang="de-DE" smtClean="0"/>
              <a:t>Untertitel durch Klicken bearbeiten</a:t>
            </a:r>
            <a:endParaRPr lang="de-DE"/>
          </a:p>
        </p:txBody>
      </p:sp>
      <p:sp>
        <p:nvSpPr>
          <p:cNvPr id="12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82205" y="4071873"/>
            <a:ext cx="6771018" cy="370731"/>
          </a:xfrm>
        </p:spPr>
        <p:txBody>
          <a:bodyPr/>
          <a:lstStyle>
            <a:lvl1pPr>
              <a:buNone/>
              <a:defRPr sz="2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Titel durch Klicken bearbeiten</a:t>
            </a:r>
            <a:endParaRPr lang="de-DE"/>
          </a:p>
        </p:txBody>
      </p:sp>
      <p:sp>
        <p:nvSpPr>
          <p:cNvPr id="13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64412" y="5046087"/>
            <a:ext cx="6305730" cy="33679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de-DE" smtClean="0"/>
              <a:t>Datum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Nva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PPT_Titelbild_CC_Security_mitte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315968"/>
          </a:xfrm>
          <a:prstGeom prst="rect">
            <a:avLst/>
          </a:prstGeom>
        </p:spPr>
      </p:pic>
      <p:pic>
        <p:nvPicPr>
          <p:cNvPr id="1750025" name="Picture 9" descr="LANCO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442" y="6133381"/>
            <a:ext cx="1989341" cy="499193"/>
          </a:xfrm>
          <a:prstGeom prst="rect">
            <a:avLst/>
          </a:prstGeom>
          <a:noFill/>
        </p:spPr>
      </p:pic>
      <p:sp>
        <p:nvSpPr>
          <p:cNvPr id="1750033" name="Text Box 3"/>
          <p:cNvSpPr txBox="1">
            <a:spLocks noChangeArrowheads="1"/>
          </p:cNvSpPr>
          <p:nvPr userDrawn="1"/>
        </p:nvSpPr>
        <p:spPr bwMode="auto">
          <a:xfrm>
            <a:off x="715991" y="6453247"/>
            <a:ext cx="12335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1200" smtClean="0"/>
              <a:t>www.lancom.de</a:t>
            </a:r>
            <a:endParaRPr lang="de-DE"/>
          </a:p>
        </p:txBody>
      </p:sp>
      <p:sp>
        <p:nvSpPr>
          <p:cNvPr id="9" name="Auf der gleichen Seite des Rechtecks liegende Ecken abrunden 8"/>
          <p:cNvSpPr/>
          <p:nvPr userDrawn="1"/>
        </p:nvSpPr>
        <p:spPr bwMode="auto">
          <a:xfrm rot="5400000">
            <a:off x="-271957" y="4417451"/>
            <a:ext cx="1080000" cy="540000"/>
          </a:xfrm>
          <a:prstGeom prst="round2SameRect">
            <a:avLst/>
          </a:prstGeom>
          <a:solidFill>
            <a:srgbClr val="3B80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rgbClr val="585858"/>
              </a:solidFill>
              <a:effectLst/>
              <a:latin typeface="Arial" charset="0"/>
            </a:endParaRPr>
          </a:p>
        </p:txBody>
      </p:sp>
      <p:sp>
        <p:nvSpPr>
          <p:cNvPr id="11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584621" y="4449930"/>
            <a:ext cx="6400800" cy="769051"/>
          </a:xfrm>
          <a:ln/>
        </p:spPr>
        <p:txBody>
          <a:bodyPr lIns="91440" tIns="45720" rIns="91440" bIns="4572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None/>
              <a:tabLst/>
              <a:defRPr sz="1600" baseline="0">
                <a:latin typeface="+mn-lt"/>
              </a:defRPr>
            </a:lvl1pPr>
          </a:lstStyle>
          <a:p>
            <a:r>
              <a:rPr lang="de-DE" smtClean="0"/>
              <a:t>Untertitel durch Klicken bearbeiten</a:t>
            </a:r>
            <a:endParaRPr lang="de-DE"/>
          </a:p>
        </p:txBody>
      </p:sp>
      <p:sp>
        <p:nvSpPr>
          <p:cNvPr id="12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82205" y="4071873"/>
            <a:ext cx="6771018" cy="370731"/>
          </a:xfrm>
        </p:spPr>
        <p:txBody>
          <a:bodyPr/>
          <a:lstStyle>
            <a:lvl1pPr>
              <a:buNone/>
              <a:defRPr sz="2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Titel durch Klicken bearbeiten</a:t>
            </a:r>
            <a:endParaRPr lang="de-DE"/>
          </a:p>
        </p:txBody>
      </p:sp>
      <p:sp>
        <p:nvSpPr>
          <p:cNvPr id="13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64412" y="5046087"/>
            <a:ext cx="6305730" cy="33679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de-DE" smtClean="0"/>
              <a:t>Datum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Nva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PPT_Titelbild_LANvantage_mitte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315968"/>
          </a:xfrm>
          <a:prstGeom prst="rect">
            <a:avLst/>
          </a:prstGeom>
        </p:spPr>
      </p:pic>
      <p:pic>
        <p:nvPicPr>
          <p:cNvPr id="1750025" name="Picture 9" descr="LANCO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442" y="6133381"/>
            <a:ext cx="1989341" cy="499193"/>
          </a:xfrm>
          <a:prstGeom prst="rect">
            <a:avLst/>
          </a:prstGeom>
          <a:noFill/>
        </p:spPr>
      </p:pic>
      <p:sp>
        <p:nvSpPr>
          <p:cNvPr id="1750033" name="Text Box 3"/>
          <p:cNvSpPr txBox="1">
            <a:spLocks noChangeArrowheads="1"/>
          </p:cNvSpPr>
          <p:nvPr userDrawn="1"/>
        </p:nvSpPr>
        <p:spPr bwMode="auto">
          <a:xfrm>
            <a:off x="715991" y="6453247"/>
            <a:ext cx="12335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1200" smtClean="0"/>
              <a:t>www.lancom.de</a:t>
            </a:r>
            <a:endParaRPr lang="de-DE"/>
          </a:p>
        </p:txBody>
      </p:sp>
      <p:sp>
        <p:nvSpPr>
          <p:cNvPr id="9" name="Auf der gleichen Seite des Rechtecks liegende Ecken abrunden 8"/>
          <p:cNvSpPr/>
          <p:nvPr userDrawn="1"/>
        </p:nvSpPr>
        <p:spPr bwMode="auto">
          <a:xfrm rot="5400000">
            <a:off x="-271957" y="4417451"/>
            <a:ext cx="1080000" cy="540000"/>
          </a:xfrm>
          <a:prstGeom prst="round2SameRect">
            <a:avLst/>
          </a:prstGeom>
          <a:solidFill>
            <a:srgbClr val="3B80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rgbClr val="585858"/>
              </a:solidFill>
              <a:effectLst/>
              <a:latin typeface="Arial" charset="0"/>
            </a:endParaRPr>
          </a:p>
        </p:txBody>
      </p:sp>
      <p:sp>
        <p:nvSpPr>
          <p:cNvPr id="11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584621" y="4449930"/>
            <a:ext cx="6400800" cy="769051"/>
          </a:xfrm>
          <a:ln/>
        </p:spPr>
        <p:txBody>
          <a:bodyPr lIns="91440" tIns="45720" rIns="91440" bIns="4572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None/>
              <a:tabLst/>
              <a:defRPr sz="1600" baseline="0">
                <a:latin typeface="+mn-lt"/>
              </a:defRPr>
            </a:lvl1pPr>
          </a:lstStyle>
          <a:p>
            <a:r>
              <a:rPr lang="de-DE" smtClean="0"/>
              <a:t>Untertitel durch Klicken bearbeiten</a:t>
            </a:r>
            <a:endParaRPr lang="de-DE"/>
          </a:p>
        </p:txBody>
      </p:sp>
      <p:sp>
        <p:nvSpPr>
          <p:cNvPr id="12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82205" y="4071873"/>
            <a:ext cx="6771018" cy="370731"/>
          </a:xfrm>
        </p:spPr>
        <p:txBody>
          <a:bodyPr/>
          <a:lstStyle>
            <a:lvl1pPr>
              <a:buNone/>
              <a:defRPr sz="2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Titel durch Klicken bearbeiten</a:t>
            </a:r>
            <a:endParaRPr lang="de-DE"/>
          </a:p>
        </p:txBody>
      </p:sp>
      <p:sp>
        <p:nvSpPr>
          <p:cNvPr id="13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64412" y="5046087"/>
            <a:ext cx="6305730" cy="33679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de-DE" smtClean="0"/>
              <a:t>Datum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rvice &amp; 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PPT_Titelbild_WLAN_support_mitte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315968"/>
          </a:xfrm>
          <a:prstGeom prst="rect">
            <a:avLst/>
          </a:prstGeom>
        </p:spPr>
      </p:pic>
      <p:pic>
        <p:nvPicPr>
          <p:cNvPr id="1750025" name="Picture 9" descr="LANCO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442" y="6133381"/>
            <a:ext cx="1989341" cy="499193"/>
          </a:xfrm>
          <a:prstGeom prst="rect">
            <a:avLst/>
          </a:prstGeom>
          <a:noFill/>
        </p:spPr>
      </p:pic>
      <p:sp>
        <p:nvSpPr>
          <p:cNvPr id="1750033" name="Text Box 3"/>
          <p:cNvSpPr txBox="1">
            <a:spLocks noChangeArrowheads="1"/>
          </p:cNvSpPr>
          <p:nvPr userDrawn="1"/>
        </p:nvSpPr>
        <p:spPr bwMode="auto">
          <a:xfrm>
            <a:off x="715991" y="6453247"/>
            <a:ext cx="12335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1200" smtClean="0"/>
              <a:t>www.lancom.de</a:t>
            </a:r>
            <a:endParaRPr lang="de-DE"/>
          </a:p>
        </p:txBody>
      </p:sp>
      <p:sp>
        <p:nvSpPr>
          <p:cNvPr id="9" name="Auf der gleichen Seite des Rechtecks liegende Ecken abrunden 8"/>
          <p:cNvSpPr/>
          <p:nvPr userDrawn="1"/>
        </p:nvSpPr>
        <p:spPr bwMode="auto">
          <a:xfrm rot="5400000">
            <a:off x="-271957" y="4417451"/>
            <a:ext cx="1080000" cy="540000"/>
          </a:xfrm>
          <a:prstGeom prst="round2SameRect">
            <a:avLst/>
          </a:prstGeom>
          <a:solidFill>
            <a:srgbClr val="3B80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rgbClr val="585858"/>
              </a:solidFill>
              <a:effectLst/>
              <a:latin typeface="Arial" charset="0"/>
            </a:endParaRPr>
          </a:p>
        </p:txBody>
      </p:sp>
      <p:sp>
        <p:nvSpPr>
          <p:cNvPr id="11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584621" y="4449930"/>
            <a:ext cx="6400800" cy="769051"/>
          </a:xfrm>
          <a:ln/>
        </p:spPr>
        <p:txBody>
          <a:bodyPr lIns="91440" tIns="45720" rIns="91440" bIns="4572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None/>
              <a:tabLst/>
              <a:defRPr sz="1600" baseline="0">
                <a:latin typeface="+mn-lt"/>
              </a:defRPr>
            </a:lvl1pPr>
          </a:lstStyle>
          <a:p>
            <a:r>
              <a:rPr lang="de-DE" smtClean="0"/>
              <a:t>Untertitel durch Klicken bearbeiten</a:t>
            </a:r>
            <a:endParaRPr lang="de-DE"/>
          </a:p>
        </p:txBody>
      </p:sp>
      <p:sp>
        <p:nvSpPr>
          <p:cNvPr id="12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82205" y="4071873"/>
            <a:ext cx="6771018" cy="370731"/>
          </a:xfrm>
        </p:spPr>
        <p:txBody>
          <a:bodyPr/>
          <a:lstStyle>
            <a:lvl1pPr>
              <a:buNone/>
              <a:defRPr sz="2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Titel durch Klicken bearbeiten</a:t>
            </a:r>
            <a:endParaRPr lang="de-DE"/>
          </a:p>
        </p:txBody>
      </p:sp>
      <p:sp>
        <p:nvSpPr>
          <p:cNvPr id="13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64412" y="5046087"/>
            <a:ext cx="6305730" cy="33679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de-DE" smtClean="0"/>
              <a:t>Datum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ining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PPT_Titelbild_WLAN_trainingsCenter_mitte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315968"/>
          </a:xfrm>
          <a:prstGeom prst="rect">
            <a:avLst/>
          </a:prstGeom>
        </p:spPr>
      </p:pic>
      <p:pic>
        <p:nvPicPr>
          <p:cNvPr id="1750025" name="Picture 9" descr="LANCO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442" y="6133381"/>
            <a:ext cx="1989341" cy="499193"/>
          </a:xfrm>
          <a:prstGeom prst="rect">
            <a:avLst/>
          </a:prstGeom>
          <a:noFill/>
        </p:spPr>
      </p:pic>
      <p:sp>
        <p:nvSpPr>
          <p:cNvPr id="1750033" name="Text Box 3"/>
          <p:cNvSpPr txBox="1">
            <a:spLocks noChangeArrowheads="1"/>
          </p:cNvSpPr>
          <p:nvPr userDrawn="1"/>
        </p:nvSpPr>
        <p:spPr bwMode="auto">
          <a:xfrm>
            <a:off x="715991" y="6453247"/>
            <a:ext cx="12335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1200" smtClean="0"/>
              <a:t>www.lancom.de</a:t>
            </a:r>
            <a:endParaRPr lang="de-DE"/>
          </a:p>
        </p:txBody>
      </p:sp>
      <p:sp>
        <p:nvSpPr>
          <p:cNvPr id="9" name="Auf der gleichen Seite des Rechtecks liegende Ecken abrunden 8"/>
          <p:cNvSpPr/>
          <p:nvPr userDrawn="1"/>
        </p:nvSpPr>
        <p:spPr bwMode="auto">
          <a:xfrm rot="5400000">
            <a:off x="-271957" y="4417451"/>
            <a:ext cx="1080000" cy="540000"/>
          </a:xfrm>
          <a:prstGeom prst="round2SameRect">
            <a:avLst/>
          </a:prstGeom>
          <a:solidFill>
            <a:srgbClr val="3B80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rgbClr val="585858"/>
              </a:solidFill>
              <a:effectLst/>
              <a:latin typeface="Arial" charset="0"/>
            </a:endParaRPr>
          </a:p>
        </p:txBody>
      </p:sp>
      <p:sp>
        <p:nvSpPr>
          <p:cNvPr id="11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584621" y="4449930"/>
            <a:ext cx="6400800" cy="769051"/>
          </a:xfrm>
          <a:ln/>
        </p:spPr>
        <p:txBody>
          <a:bodyPr lIns="91440" tIns="45720" rIns="91440" bIns="4572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None/>
              <a:tabLst/>
              <a:defRPr sz="1600" baseline="0">
                <a:latin typeface="+mn-lt"/>
              </a:defRPr>
            </a:lvl1pPr>
          </a:lstStyle>
          <a:p>
            <a:r>
              <a:rPr lang="de-DE" smtClean="0"/>
              <a:t>Untertitel durch Klicken bearbeiten</a:t>
            </a:r>
            <a:endParaRPr lang="de-DE"/>
          </a:p>
        </p:txBody>
      </p:sp>
      <p:sp>
        <p:nvSpPr>
          <p:cNvPr id="12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82205" y="4071873"/>
            <a:ext cx="6771018" cy="370731"/>
          </a:xfrm>
        </p:spPr>
        <p:txBody>
          <a:bodyPr/>
          <a:lstStyle>
            <a:lvl1pPr>
              <a:buNone/>
              <a:defRPr sz="2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Titel durch Klicken bearbeiten</a:t>
            </a:r>
            <a:endParaRPr lang="de-DE"/>
          </a:p>
        </p:txBody>
      </p:sp>
      <p:sp>
        <p:nvSpPr>
          <p:cNvPr id="13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64412" y="5046087"/>
            <a:ext cx="6305730" cy="33679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de-DE" smtClean="0"/>
              <a:t>Datum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PPT_Titelbild_WLAN_retail_mittel_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315968"/>
          </a:xfrm>
          <a:prstGeom prst="rect">
            <a:avLst/>
          </a:prstGeom>
        </p:spPr>
      </p:pic>
      <p:pic>
        <p:nvPicPr>
          <p:cNvPr id="1750025" name="Picture 9" descr="LANCO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442" y="6133381"/>
            <a:ext cx="1989341" cy="499193"/>
          </a:xfrm>
          <a:prstGeom prst="rect">
            <a:avLst/>
          </a:prstGeom>
          <a:noFill/>
        </p:spPr>
      </p:pic>
      <p:sp>
        <p:nvSpPr>
          <p:cNvPr id="1750033" name="Text Box 3"/>
          <p:cNvSpPr txBox="1">
            <a:spLocks noChangeArrowheads="1"/>
          </p:cNvSpPr>
          <p:nvPr userDrawn="1"/>
        </p:nvSpPr>
        <p:spPr bwMode="auto">
          <a:xfrm>
            <a:off x="715991" y="6453247"/>
            <a:ext cx="12335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1200" smtClean="0"/>
              <a:t>www.lancom.de</a:t>
            </a:r>
            <a:endParaRPr lang="de-DE"/>
          </a:p>
        </p:txBody>
      </p:sp>
      <p:sp>
        <p:nvSpPr>
          <p:cNvPr id="9" name="Auf der gleichen Seite des Rechtecks liegende Ecken abrunden 8"/>
          <p:cNvSpPr/>
          <p:nvPr userDrawn="1"/>
        </p:nvSpPr>
        <p:spPr bwMode="auto">
          <a:xfrm rot="5400000">
            <a:off x="-271957" y="4417451"/>
            <a:ext cx="1080000" cy="540000"/>
          </a:xfrm>
          <a:prstGeom prst="round2SameRect">
            <a:avLst/>
          </a:prstGeom>
          <a:solidFill>
            <a:srgbClr val="3B80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rgbClr val="585858"/>
              </a:solidFill>
              <a:effectLst/>
              <a:latin typeface="Arial" charset="0"/>
            </a:endParaRPr>
          </a:p>
        </p:txBody>
      </p:sp>
      <p:sp>
        <p:nvSpPr>
          <p:cNvPr id="10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584621" y="4449930"/>
            <a:ext cx="6400800" cy="769051"/>
          </a:xfrm>
          <a:ln/>
        </p:spPr>
        <p:txBody>
          <a:bodyPr lIns="91440" tIns="45720" rIns="91440" bIns="4572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None/>
              <a:tabLst/>
              <a:defRPr sz="1600" baseline="0">
                <a:latin typeface="+mn-lt"/>
              </a:defRPr>
            </a:lvl1pPr>
          </a:lstStyle>
          <a:p>
            <a:r>
              <a:rPr lang="de-DE" smtClean="0"/>
              <a:t>Untertitel durch Klicken bearbeiten</a:t>
            </a:r>
            <a:endParaRPr lang="de-DE"/>
          </a:p>
        </p:txBody>
      </p:sp>
      <p:sp>
        <p:nvSpPr>
          <p:cNvPr id="12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82205" y="4071873"/>
            <a:ext cx="6771018" cy="370731"/>
          </a:xfrm>
        </p:spPr>
        <p:txBody>
          <a:bodyPr/>
          <a:lstStyle>
            <a:lvl1pPr>
              <a:buNone/>
              <a:defRPr sz="2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Titel durch Klicken bearbeiten</a:t>
            </a:r>
            <a:endParaRPr lang="de-DE"/>
          </a:p>
        </p:txBody>
      </p:sp>
      <p:sp>
        <p:nvSpPr>
          <p:cNvPr id="13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64412" y="5046087"/>
            <a:ext cx="6305730" cy="33679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de-DE" smtClean="0"/>
              <a:t>Datum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u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PPT_Titelbild_WLAN_education_mitte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315968"/>
          </a:xfrm>
          <a:prstGeom prst="rect">
            <a:avLst/>
          </a:prstGeom>
        </p:spPr>
      </p:pic>
      <p:pic>
        <p:nvPicPr>
          <p:cNvPr id="1750025" name="Picture 9" descr="LANCO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442" y="6133381"/>
            <a:ext cx="1989341" cy="499193"/>
          </a:xfrm>
          <a:prstGeom prst="rect">
            <a:avLst/>
          </a:prstGeom>
          <a:noFill/>
        </p:spPr>
      </p:pic>
      <p:sp>
        <p:nvSpPr>
          <p:cNvPr id="1750033" name="Text Box 3"/>
          <p:cNvSpPr txBox="1">
            <a:spLocks noChangeArrowheads="1"/>
          </p:cNvSpPr>
          <p:nvPr userDrawn="1"/>
        </p:nvSpPr>
        <p:spPr bwMode="auto">
          <a:xfrm>
            <a:off x="715991" y="6453247"/>
            <a:ext cx="12335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1200" smtClean="0"/>
              <a:t>www.lancom.de</a:t>
            </a:r>
            <a:endParaRPr lang="de-DE"/>
          </a:p>
        </p:txBody>
      </p:sp>
      <p:sp>
        <p:nvSpPr>
          <p:cNvPr id="9" name="Auf der gleichen Seite des Rechtecks liegende Ecken abrunden 8"/>
          <p:cNvSpPr/>
          <p:nvPr userDrawn="1"/>
        </p:nvSpPr>
        <p:spPr bwMode="auto">
          <a:xfrm rot="5400000">
            <a:off x="-271957" y="4417451"/>
            <a:ext cx="1080000" cy="540000"/>
          </a:xfrm>
          <a:prstGeom prst="round2SameRect">
            <a:avLst/>
          </a:prstGeom>
          <a:solidFill>
            <a:srgbClr val="3B80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rgbClr val="585858"/>
              </a:solidFill>
              <a:effectLst/>
              <a:latin typeface="Arial" charset="0"/>
            </a:endParaRPr>
          </a:p>
        </p:txBody>
      </p:sp>
      <p:sp>
        <p:nvSpPr>
          <p:cNvPr id="11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584621" y="4449930"/>
            <a:ext cx="6400800" cy="769051"/>
          </a:xfrm>
          <a:ln/>
        </p:spPr>
        <p:txBody>
          <a:bodyPr lIns="91440" tIns="45720" rIns="91440" bIns="4572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None/>
              <a:tabLst/>
              <a:defRPr sz="1600" baseline="0">
                <a:latin typeface="+mn-lt"/>
              </a:defRPr>
            </a:lvl1pPr>
          </a:lstStyle>
          <a:p>
            <a:r>
              <a:rPr lang="de-DE" smtClean="0"/>
              <a:t>Untertitel durch Klicken bearbeiten</a:t>
            </a:r>
            <a:endParaRPr lang="de-DE"/>
          </a:p>
        </p:txBody>
      </p:sp>
      <p:sp>
        <p:nvSpPr>
          <p:cNvPr id="12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82205" y="4071873"/>
            <a:ext cx="6771018" cy="370731"/>
          </a:xfrm>
        </p:spPr>
        <p:txBody>
          <a:bodyPr/>
          <a:lstStyle>
            <a:lvl1pPr>
              <a:buNone/>
              <a:defRPr sz="2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Titel durch Klicken bearbeiten</a:t>
            </a:r>
            <a:endParaRPr lang="de-DE"/>
          </a:p>
        </p:txBody>
      </p:sp>
      <p:sp>
        <p:nvSpPr>
          <p:cNvPr id="13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64412" y="5046087"/>
            <a:ext cx="6305730" cy="33679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de-DE" smtClean="0"/>
              <a:t>Datum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u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PPT_Titelbild_WLAN_education_schule_mitte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315968"/>
          </a:xfrm>
          <a:prstGeom prst="rect">
            <a:avLst/>
          </a:prstGeom>
        </p:spPr>
      </p:pic>
      <p:pic>
        <p:nvPicPr>
          <p:cNvPr id="1750025" name="Picture 9" descr="LANCO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442" y="6133381"/>
            <a:ext cx="1989341" cy="499193"/>
          </a:xfrm>
          <a:prstGeom prst="rect">
            <a:avLst/>
          </a:prstGeom>
          <a:noFill/>
        </p:spPr>
      </p:pic>
      <p:sp>
        <p:nvSpPr>
          <p:cNvPr id="1750033" name="Text Box 3"/>
          <p:cNvSpPr txBox="1">
            <a:spLocks noChangeArrowheads="1"/>
          </p:cNvSpPr>
          <p:nvPr userDrawn="1"/>
        </p:nvSpPr>
        <p:spPr bwMode="auto">
          <a:xfrm>
            <a:off x="715991" y="6453247"/>
            <a:ext cx="12335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1200" smtClean="0"/>
              <a:t>www.lancom.de</a:t>
            </a:r>
            <a:endParaRPr lang="de-DE"/>
          </a:p>
        </p:txBody>
      </p:sp>
      <p:sp>
        <p:nvSpPr>
          <p:cNvPr id="9" name="Auf der gleichen Seite des Rechtecks liegende Ecken abrunden 8"/>
          <p:cNvSpPr/>
          <p:nvPr userDrawn="1"/>
        </p:nvSpPr>
        <p:spPr bwMode="auto">
          <a:xfrm rot="5400000">
            <a:off x="-271957" y="4417451"/>
            <a:ext cx="1080000" cy="540000"/>
          </a:xfrm>
          <a:prstGeom prst="round2SameRect">
            <a:avLst/>
          </a:prstGeom>
          <a:solidFill>
            <a:srgbClr val="3B80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rgbClr val="585858"/>
              </a:solidFill>
              <a:effectLst/>
              <a:latin typeface="Arial" charset="0"/>
            </a:endParaRPr>
          </a:p>
        </p:txBody>
      </p:sp>
      <p:sp>
        <p:nvSpPr>
          <p:cNvPr id="11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584621" y="4449930"/>
            <a:ext cx="6400800" cy="769051"/>
          </a:xfrm>
          <a:ln/>
        </p:spPr>
        <p:txBody>
          <a:bodyPr lIns="91440" tIns="45720" rIns="91440" bIns="4572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None/>
              <a:tabLst/>
              <a:defRPr sz="1600" baseline="0">
                <a:latin typeface="+mn-lt"/>
              </a:defRPr>
            </a:lvl1pPr>
          </a:lstStyle>
          <a:p>
            <a:r>
              <a:rPr lang="de-DE" smtClean="0"/>
              <a:t>Untertitel durch Klicken bearbeiten</a:t>
            </a:r>
            <a:endParaRPr lang="de-DE"/>
          </a:p>
        </p:txBody>
      </p:sp>
      <p:sp>
        <p:nvSpPr>
          <p:cNvPr id="12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82205" y="4071873"/>
            <a:ext cx="6771018" cy="370731"/>
          </a:xfrm>
        </p:spPr>
        <p:txBody>
          <a:bodyPr/>
          <a:lstStyle>
            <a:lvl1pPr>
              <a:buNone/>
              <a:defRPr sz="2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Titel durch Klicken bearbeiten</a:t>
            </a:r>
            <a:endParaRPr lang="de-DE"/>
          </a:p>
        </p:txBody>
      </p:sp>
      <p:sp>
        <p:nvSpPr>
          <p:cNvPr id="13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64412" y="5046087"/>
            <a:ext cx="6305730" cy="33679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de-DE" smtClean="0"/>
              <a:t>Datum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NCOM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PPT_Titelbild_bruecke_mitte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315968"/>
          </a:xfrm>
          <a:prstGeom prst="rect">
            <a:avLst/>
          </a:prstGeom>
        </p:spPr>
      </p:pic>
      <p:pic>
        <p:nvPicPr>
          <p:cNvPr id="1750025" name="Picture 9" descr="LANCO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442" y="6133381"/>
            <a:ext cx="1989341" cy="499193"/>
          </a:xfrm>
          <a:prstGeom prst="rect">
            <a:avLst/>
          </a:prstGeom>
          <a:noFill/>
        </p:spPr>
      </p:pic>
      <p:sp>
        <p:nvSpPr>
          <p:cNvPr id="1750033" name="Text Box 3"/>
          <p:cNvSpPr txBox="1">
            <a:spLocks noChangeArrowheads="1"/>
          </p:cNvSpPr>
          <p:nvPr userDrawn="1"/>
        </p:nvSpPr>
        <p:spPr bwMode="auto">
          <a:xfrm>
            <a:off x="715991" y="6453247"/>
            <a:ext cx="12335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1200" smtClean="0"/>
              <a:t>www.lancom.de</a:t>
            </a:r>
            <a:endParaRPr lang="de-DE"/>
          </a:p>
        </p:txBody>
      </p:sp>
      <p:sp>
        <p:nvSpPr>
          <p:cNvPr id="1750036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584621" y="4449930"/>
            <a:ext cx="6400800" cy="769051"/>
          </a:xfrm>
          <a:ln/>
        </p:spPr>
        <p:txBody>
          <a:bodyPr lIns="91440" tIns="45720" rIns="91440" bIns="4572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None/>
              <a:tabLst/>
              <a:defRPr sz="1600" baseline="0">
                <a:latin typeface="+mn-lt"/>
              </a:defRPr>
            </a:lvl1pPr>
          </a:lstStyle>
          <a:p>
            <a:r>
              <a:rPr lang="de-DE" smtClean="0"/>
              <a:t>Untertitel durch Klicken bearbeiten</a:t>
            </a:r>
            <a:endParaRPr lang="de-DE"/>
          </a:p>
        </p:txBody>
      </p:sp>
      <p:sp>
        <p:nvSpPr>
          <p:cNvPr id="9" name="Auf der gleichen Seite des Rechtecks liegende Ecken abrunden 8"/>
          <p:cNvSpPr/>
          <p:nvPr userDrawn="1"/>
        </p:nvSpPr>
        <p:spPr bwMode="auto">
          <a:xfrm rot="5400000">
            <a:off x="-271957" y="4417451"/>
            <a:ext cx="1080000" cy="540000"/>
          </a:xfrm>
          <a:prstGeom prst="round2SameRect">
            <a:avLst/>
          </a:prstGeom>
          <a:solidFill>
            <a:srgbClr val="3B80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rgbClr val="585858"/>
              </a:solidFill>
              <a:effectLst/>
              <a:latin typeface="Arial" charset="0"/>
            </a:endParaRP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82205" y="4071873"/>
            <a:ext cx="6771018" cy="370731"/>
          </a:xfrm>
        </p:spPr>
        <p:txBody>
          <a:bodyPr/>
          <a:lstStyle>
            <a:lvl1pPr>
              <a:buNone/>
              <a:defRPr sz="2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Titel durch Klicken bearbeiten</a:t>
            </a:r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64412" y="5046087"/>
            <a:ext cx="6305730" cy="33679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de-DE" smtClean="0"/>
              <a:t>Datum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lthc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PPT_Titelbild_WLAN_healthcare_mitte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315968"/>
          </a:xfrm>
          <a:prstGeom prst="rect">
            <a:avLst/>
          </a:prstGeom>
        </p:spPr>
      </p:pic>
      <p:pic>
        <p:nvPicPr>
          <p:cNvPr id="1750025" name="Picture 9" descr="LANCO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442" y="6133381"/>
            <a:ext cx="1989341" cy="499193"/>
          </a:xfrm>
          <a:prstGeom prst="rect">
            <a:avLst/>
          </a:prstGeom>
          <a:noFill/>
        </p:spPr>
      </p:pic>
      <p:sp>
        <p:nvSpPr>
          <p:cNvPr id="1750033" name="Text Box 3"/>
          <p:cNvSpPr txBox="1">
            <a:spLocks noChangeArrowheads="1"/>
          </p:cNvSpPr>
          <p:nvPr userDrawn="1"/>
        </p:nvSpPr>
        <p:spPr bwMode="auto">
          <a:xfrm>
            <a:off x="715991" y="6453247"/>
            <a:ext cx="12335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1200" smtClean="0"/>
              <a:t>www.lancom.de</a:t>
            </a:r>
            <a:endParaRPr lang="de-DE"/>
          </a:p>
        </p:txBody>
      </p:sp>
      <p:sp>
        <p:nvSpPr>
          <p:cNvPr id="9" name="Auf der gleichen Seite des Rechtecks liegende Ecken abrunden 8"/>
          <p:cNvSpPr/>
          <p:nvPr userDrawn="1"/>
        </p:nvSpPr>
        <p:spPr bwMode="auto">
          <a:xfrm rot="5400000">
            <a:off x="-271957" y="4417451"/>
            <a:ext cx="1080000" cy="540000"/>
          </a:xfrm>
          <a:prstGeom prst="round2SameRect">
            <a:avLst/>
          </a:prstGeom>
          <a:solidFill>
            <a:srgbClr val="3B80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rgbClr val="585858"/>
              </a:solidFill>
              <a:effectLst/>
              <a:latin typeface="Arial" charset="0"/>
            </a:endParaRPr>
          </a:p>
        </p:txBody>
      </p:sp>
      <p:sp>
        <p:nvSpPr>
          <p:cNvPr id="12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584621" y="4449930"/>
            <a:ext cx="6400800" cy="769051"/>
          </a:xfrm>
          <a:ln/>
        </p:spPr>
        <p:txBody>
          <a:bodyPr lIns="91440" tIns="45720" rIns="91440" bIns="4572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None/>
              <a:tabLst/>
              <a:defRPr sz="1600" baseline="0">
                <a:latin typeface="+mn-lt"/>
              </a:defRPr>
            </a:lvl1pPr>
          </a:lstStyle>
          <a:p>
            <a:r>
              <a:rPr lang="de-DE" smtClean="0"/>
              <a:t>Untertitel durch Klicken bearbeiten</a:t>
            </a:r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82205" y="4071873"/>
            <a:ext cx="6771018" cy="370731"/>
          </a:xfrm>
        </p:spPr>
        <p:txBody>
          <a:bodyPr/>
          <a:lstStyle>
            <a:lvl1pPr>
              <a:buNone/>
              <a:defRPr sz="2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Titel durch Klicken bearbeiten</a:t>
            </a:r>
            <a:endParaRPr lang="de-DE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64412" y="5046087"/>
            <a:ext cx="6305730" cy="33679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de-DE" smtClean="0"/>
              <a:t>Datum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PPT_Titelbild_WLAN_public_mitte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315968"/>
          </a:xfrm>
          <a:prstGeom prst="rect">
            <a:avLst/>
          </a:prstGeom>
        </p:spPr>
      </p:pic>
      <p:pic>
        <p:nvPicPr>
          <p:cNvPr id="1750025" name="Picture 9" descr="LANCO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442" y="6133381"/>
            <a:ext cx="1989341" cy="499193"/>
          </a:xfrm>
          <a:prstGeom prst="rect">
            <a:avLst/>
          </a:prstGeom>
          <a:noFill/>
        </p:spPr>
      </p:pic>
      <p:sp>
        <p:nvSpPr>
          <p:cNvPr id="1750033" name="Text Box 3"/>
          <p:cNvSpPr txBox="1">
            <a:spLocks noChangeArrowheads="1"/>
          </p:cNvSpPr>
          <p:nvPr userDrawn="1"/>
        </p:nvSpPr>
        <p:spPr bwMode="auto">
          <a:xfrm>
            <a:off x="715991" y="6453247"/>
            <a:ext cx="12335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1200" smtClean="0"/>
              <a:t>www.lancom.de</a:t>
            </a:r>
            <a:endParaRPr lang="de-DE"/>
          </a:p>
        </p:txBody>
      </p:sp>
      <p:sp>
        <p:nvSpPr>
          <p:cNvPr id="9" name="Auf der gleichen Seite des Rechtecks liegende Ecken abrunden 8"/>
          <p:cNvSpPr/>
          <p:nvPr userDrawn="1"/>
        </p:nvSpPr>
        <p:spPr bwMode="auto">
          <a:xfrm rot="5400000">
            <a:off x="-271957" y="4417451"/>
            <a:ext cx="1080000" cy="540000"/>
          </a:xfrm>
          <a:prstGeom prst="round2SameRect">
            <a:avLst/>
          </a:prstGeom>
          <a:solidFill>
            <a:srgbClr val="3B80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rgbClr val="585858"/>
              </a:solidFill>
              <a:effectLst/>
              <a:latin typeface="Arial" charset="0"/>
            </a:endParaRPr>
          </a:p>
        </p:txBody>
      </p:sp>
      <p:sp>
        <p:nvSpPr>
          <p:cNvPr id="10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584621" y="4449930"/>
            <a:ext cx="6400800" cy="769051"/>
          </a:xfrm>
          <a:ln/>
        </p:spPr>
        <p:txBody>
          <a:bodyPr lIns="91440" tIns="45720" rIns="91440" bIns="4572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None/>
              <a:tabLst/>
              <a:defRPr sz="1600" baseline="0">
                <a:latin typeface="+mn-lt"/>
              </a:defRPr>
            </a:lvl1pPr>
          </a:lstStyle>
          <a:p>
            <a:r>
              <a:rPr lang="de-DE" smtClean="0"/>
              <a:t>Untertitel durch Klicken bearbeiten</a:t>
            </a:r>
            <a:endParaRPr lang="de-DE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82205" y="4071873"/>
            <a:ext cx="6771018" cy="370731"/>
          </a:xfrm>
        </p:spPr>
        <p:txBody>
          <a:bodyPr/>
          <a:lstStyle>
            <a:lvl1pPr>
              <a:buNone/>
              <a:defRPr sz="2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Titel durch Klicken bearbeiten</a:t>
            </a:r>
            <a:endParaRPr lang="de-DE"/>
          </a:p>
        </p:txBody>
      </p:sp>
      <p:sp>
        <p:nvSpPr>
          <p:cNvPr id="12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64412" y="5046087"/>
            <a:ext cx="6305730" cy="33679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de-DE" smtClean="0"/>
              <a:t>Datum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PPT_Titelbild_WLAN_entwicklung_mitte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315968"/>
          </a:xfrm>
          <a:prstGeom prst="rect">
            <a:avLst/>
          </a:prstGeom>
        </p:spPr>
      </p:pic>
      <p:pic>
        <p:nvPicPr>
          <p:cNvPr id="1750025" name="Picture 9" descr="LANCO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442" y="6133381"/>
            <a:ext cx="1989341" cy="499193"/>
          </a:xfrm>
          <a:prstGeom prst="rect">
            <a:avLst/>
          </a:prstGeom>
          <a:noFill/>
        </p:spPr>
      </p:pic>
      <p:sp>
        <p:nvSpPr>
          <p:cNvPr id="1750033" name="Text Box 3"/>
          <p:cNvSpPr txBox="1">
            <a:spLocks noChangeArrowheads="1"/>
          </p:cNvSpPr>
          <p:nvPr userDrawn="1"/>
        </p:nvSpPr>
        <p:spPr bwMode="auto">
          <a:xfrm>
            <a:off x="715991" y="6453247"/>
            <a:ext cx="12335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1200" smtClean="0"/>
              <a:t>www.lancom.de</a:t>
            </a:r>
            <a:endParaRPr lang="de-DE"/>
          </a:p>
        </p:txBody>
      </p:sp>
      <p:sp>
        <p:nvSpPr>
          <p:cNvPr id="9" name="Auf der gleichen Seite des Rechtecks liegende Ecken abrunden 8"/>
          <p:cNvSpPr/>
          <p:nvPr userDrawn="1"/>
        </p:nvSpPr>
        <p:spPr bwMode="auto">
          <a:xfrm rot="5400000">
            <a:off x="-271957" y="4417451"/>
            <a:ext cx="1080000" cy="540000"/>
          </a:xfrm>
          <a:prstGeom prst="round2SameRect">
            <a:avLst/>
          </a:prstGeom>
          <a:solidFill>
            <a:srgbClr val="3B80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rgbClr val="585858"/>
              </a:solidFill>
              <a:effectLst/>
              <a:latin typeface="Arial" charset="0"/>
            </a:endParaRPr>
          </a:p>
        </p:txBody>
      </p:sp>
      <p:sp>
        <p:nvSpPr>
          <p:cNvPr id="12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584621" y="4449930"/>
            <a:ext cx="6400800" cy="769051"/>
          </a:xfrm>
          <a:ln/>
        </p:spPr>
        <p:txBody>
          <a:bodyPr lIns="91440" tIns="45720" rIns="91440" bIns="4572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None/>
              <a:tabLst/>
              <a:defRPr sz="1600" baseline="0">
                <a:latin typeface="+mn-lt"/>
              </a:defRPr>
            </a:lvl1pPr>
          </a:lstStyle>
          <a:p>
            <a:r>
              <a:rPr lang="de-DE" smtClean="0"/>
              <a:t>Untertitel durch Klicken bearbeiten</a:t>
            </a:r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82205" y="4071873"/>
            <a:ext cx="6771018" cy="370731"/>
          </a:xfrm>
        </p:spPr>
        <p:txBody>
          <a:bodyPr/>
          <a:lstStyle>
            <a:lvl1pPr>
              <a:buNone/>
              <a:defRPr sz="2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Titel durch Klicken bearbeiten</a:t>
            </a:r>
            <a:endParaRPr lang="de-DE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64412" y="5046087"/>
            <a:ext cx="6305730" cy="33679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de-DE" smtClean="0"/>
              <a:t>Datum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PPT_Titelbild_WLAN_logistik_mittel_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315968"/>
          </a:xfrm>
          <a:prstGeom prst="rect">
            <a:avLst/>
          </a:prstGeom>
        </p:spPr>
      </p:pic>
      <p:pic>
        <p:nvPicPr>
          <p:cNvPr id="1750025" name="Picture 9" descr="LANCO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442" y="6133381"/>
            <a:ext cx="1989341" cy="499193"/>
          </a:xfrm>
          <a:prstGeom prst="rect">
            <a:avLst/>
          </a:prstGeom>
          <a:noFill/>
        </p:spPr>
      </p:pic>
      <p:sp>
        <p:nvSpPr>
          <p:cNvPr id="1750033" name="Text Box 3"/>
          <p:cNvSpPr txBox="1">
            <a:spLocks noChangeArrowheads="1"/>
          </p:cNvSpPr>
          <p:nvPr userDrawn="1"/>
        </p:nvSpPr>
        <p:spPr bwMode="auto">
          <a:xfrm>
            <a:off x="715991" y="6453247"/>
            <a:ext cx="12335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1200" smtClean="0"/>
              <a:t>www.lancom.de</a:t>
            </a:r>
            <a:endParaRPr lang="de-DE"/>
          </a:p>
        </p:txBody>
      </p:sp>
      <p:sp>
        <p:nvSpPr>
          <p:cNvPr id="9" name="Auf der gleichen Seite des Rechtecks liegende Ecken abrunden 8"/>
          <p:cNvSpPr/>
          <p:nvPr userDrawn="1"/>
        </p:nvSpPr>
        <p:spPr bwMode="auto">
          <a:xfrm rot="5400000">
            <a:off x="-271957" y="4417451"/>
            <a:ext cx="1080000" cy="540000"/>
          </a:xfrm>
          <a:prstGeom prst="round2SameRect">
            <a:avLst/>
          </a:prstGeom>
          <a:solidFill>
            <a:srgbClr val="3B80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rgbClr val="585858"/>
              </a:solidFill>
              <a:effectLst/>
              <a:latin typeface="Arial" charset="0"/>
            </a:endParaRPr>
          </a:p>
        </p:txBody>
      </p:sp>
      <p:sp>
        <p:nvSpPr>
          <p:cNvPr id="12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584621" y="4449930"/>
            <a:ext cx="6400800" cy="769051"/>
          </a:xfrm>
          <a:ln/>
        </p:spPr>
        <p:txBody>
          <a:bodyPr lIns="91440" tIns="45720" rIns="91440" bIns="4572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None/>
              <a:tabLst/>
              <a:defRPr sz="1600" baseline="0">
                <a:latin typeface="+mn-lt"/>
              </a:defRPr>
            </a:lvl1pPr>
          </a:lstStyle>
          <a:p>
            <a:r>
              <a:rPr lang="de-DE" smtClean="0"/>
              <a:t>Untertitel durch Klicken bearbeiten</a:t>
            </a:r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82205" y="4071873"/>
            <a:ext cx="6771018" cy="370731"/>
          </a:xfrm>
        </p:spPr>
        <p:txBody>
          <a:bodyPr/>
          <a:lstStyle>
            <a:lvl1pPr>
              <a:buNone/>
              <a:defRPr sz="2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Titel durch Klicken bearbeiten</a:t>
            </a:r>
            <a:endParaRPr lang="de-DE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64412" y="5046087"/>
            <a:ext cx="6305730" cy="33679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de-DE" smtClean="0"/>
              <a:t>Datum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PPT_Titelbild_konferenz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315968"/>
          </a:xfrm>
          <a:prstGeom prst="rect">
            <a:avLst/>
          </a:prstGeom>
        </p:spPr>
      </p:pic>
      <p:pic>
        <p:nvPicPr>
          <p:cNvPr id="1750025" name="Picture 9" descr="LANCO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442" y="6133381"/>
            <a:ext cx="1989341" cy="499193"/>
          </a:xfrm>
          <a:prstGeom prst="rect">
            <a:avLst/>
          </a:prstGeom>
          <a:noFill/>
        </p:spPr>
      </p:pic>
      <p:sp>
        <p:nvSpPr>
          <p:cNvPr id="1750033" name="Text Box 3"/>
          <p:cNvSpPr txBox="1">
            <a:spLocks noChangeArrowheads="1"/>
          </p:cNvSpPr>
          <p:nvPr userDrawn="1"/>
        </p:nvSpPr>
        <p:spPr bwMode="auto">
          <a:xfrm>
            <a:off x="715991" y="6453247"/>
            <a:ext cx="12335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1200" smtClean="0"/>
              <a:t>www.lancom.de</a:t>
            </a:r>
            <a:endParaRPr lang="de-DE"/>
          </a:p>
        </p:txBody>
      </p:sp>
      <p:sp>
        <p:nvSpPr>
          <p:cNvPr id="9" name="Auf der gleichen Seite des Rechtecks liegende Ecken abrunden 8"/>
          <p:cNvSpPr/>
          <p:nvPr userDrawn="1"/>
        </p:nvSpPr>
        <p:spPr bwMode="auto">
          <a:xfrm rot="5400000">
            <a:off x="-271957" y="4417451"/>
            <a:ext cx="1080000" cy="540000"/>
          </a:xfrm>
          <a:prstGeom prst="round2SameRect">
            <a:avLst/>
          </a:prstGeom>
          <a:solidFill>
            <a:srgbClr val="3B80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rgbClr val="585858"/>
              </a:solidFill>
              <a:effectLst/>
              <a:latin typeface="Arial" charset="0"/>
            </a:endParaRPr>
          </a:p>
        </p:txBody>
      </p:sp>
      <p:sp>
        <p:nvSpPr>
          <p:cNvPr id="12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584621" y="4449930"/>
            <a:ext cx="6400800" cy="769051"/>
          </a:xfrm>
          <a:ln/>
        </p:spPr>
        <p:txBody>
          <a:bodyPr lIns="91440" tIns="45720" rIns="91440" bIns="4572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None/>
              <a:tabLst/>
              <a:defRPr sz="1600" baseline="0">
                <a:latin typeface="+mn-lt"/>
              </a:defRPr>
            </a:lvl1pPr>
          </a:lstStyle>
          <a:p>
            <a:r>
              <a:rPr lang="de-DE" smtClean="0"/>
              <a:t>Untertitel durch Klicken bearbeiten</a:t>
            </a:r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82205" y="4071873"/>
            <a:ext cx="6771018" cy="370731"/>
          </a:xfrm>
        </p:spPr>
        <p:txBody>
          <a:bodyPr/>
          <a:lstStyle>
            <a:lvl1pPr>
              <a:buNone/>
              <a:defRPr sz="2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Titel durch Klicken bearbeiten</a:t>
            </a:r>
            <a:endParaRPr lang="de-DE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64412" y="5046087"/>
            <a:ext cx="6305730" cy="33679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de-DE" smtClean="0"/>
              <a:t>Datum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PPT_Titelbild_WLAN_hospitility_mittel_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315968"/>
          </a:xfrm>
          <a:prstGeom prst="rect">
            <a:avLst/>
          </a:prstGeom>
        </p:spPr>
      </p:pic>
      <p:pic>
        <p:nvPicPr>
          <p:cNvPr id="1750025" name="Picture 9" descr="LANCO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442" y="6133381"/>
            <a:ext cx="1989341" cy="499193"/>
          </a:xfrm>
          <a:prstGeom prst="rect">
            <a:avLst/>
          </a:prstGeom>
          <a:noFill/>
        </p:spPr>
      </p:pic>
      <p:sp>
        <p:nvSpPr>
          <p:cNvPr id="1750033" name="Text Box 3"/>
          <p:cNvSpPr txBox="1">
            <a:spLocks noChangeArrowheads="1"/>
          </p:cNvSpPr>
          <p:nvPr userDrawn="1"/>
        </p:nvSpPr>
        <p:spPr bwMode="auto">
          <a:xfrm>
            <a:off x="715991" y="6453247"/>
            <a:ext cx="12335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1200" smtClean="0"/>
              <a:t>www.lancom.de</a:t>
            </a:r>
            <a:endParaRPr lang="de-DE"/>
          </a:p>
        </p:txBody>
      </p:sp>
      <p:sp>
        <p:nvSpPr>
          <p:cNvPr id="9" name="Auf der gleichen Seite des Rechtecks liegende Ecken abrunden 8"/>
          <p:cNvSpPr/>
          <p:nvPr userDrawn="1"/>
        </p:nvSpPr>
        <p:spPr bwMode="auto">
          <a:xfrm rot="5400000">
            <a:off x="-271957" y="4417451"/>
            <a:ext cx="1080000" cy="540000"/>
          </a:xfrm>
          <a:prstGeom prst="round2SameRect">
            <a:avLst/>
          </a:prstGeom>
          <a:solidFill>
            <a:srgbClr val="3B80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rgbClr val="585858"/>
              </a:solidFill>
              <a:effectLst/>
              <a:latin typeface="Arial" charset="0"/>
            </a:endParaRPr>
          </a:p>
        </p:txBody>
      </p:sp>
      <p:sp>
        <p:nvSpPr>
          <p:cNvPr id="12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584621" y="4449930"/>
            <a:ext cx="6400800" cy="769051"/>
          </a:xfrm>
          <a:ln/>
        </p:spPr>
        <p:txBody>
          <a:bodyPr lIns="91440" tIns="45720" rIns="91440" bIns="4572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None/>
              <a:tabLst/>
              <a:defRPr sz="1600" baseline="0">
                <a:latin typeface="+mn-lt"/>
              </a:defRPr>
            </a:lvl1pPr>
          </a:lstStyle>
          <a:p>
            <a:r>
              <a:rPr lang="de-DE" smtClean="0"/>
              <a:t>Untertitel durch Klicken bearbeiten</a:t>
            </a:r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82205" y="4071873"/>
            <a:ext cx="6771018" cy="370731"/>
          </a:xfrm>
        </p:spPr>
        <p:txBody>
          <a:bodyPr/>
          <a:lstStyle>
            <a:lvl1pPr>
              <a:buNone/>
              <a:defRPr sz="2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Titel durch Klicken bearbeiten</a:t>
            </a:r>
            <a:endParaRPr lang="de-DE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64412" y="5046087"/>
            <a:ext cx="6305730" cy="33679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de-DE" smtClean="0"/>
              <a:t>Datum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PPT_Titelbild_WLAN_hospitility_mittel_3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315968"/>
          </a:xfrm>
          <a:prstGeom prst="rect">
            <a:avLst/>
          </a:prstGeom>
        </p:spPr>
      </p:pic>
      <p:pic>
        <p:nvPicPr>
          <p:cNvPr id="1750025" name="Picture 9" descr="LANCO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442" y="6133381"/>
            <a:ext cx="1989341" cy="499193"/>
          </a:xfrm>
          <a:prstGeom prst="rect">
            <a:avLst/>
          </a:prstGeom>
          <a:noFill/>
        </p:spPr>
      </p:pic>
      <p:sp>
        <p:nvSpPr>
          <p:cNvPr id="1750033" name="Text Box 3"/>
          <p:cNvSpPr txBox="1">
            <a:spLocks noChangeArrowheads="1"/>
          </p:cNvSpPr>
          <p:nvPr userDrawn="1"/>
        </p:nvSpPr>
        <p:spPr bwMode="auto">
          <a:xfrm>
            <a:off x="715991" y="6453247"/>
            <a:ext cx="12335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1200" smtClean="0"/>
              <a:t>www.lancom.de</a:t>
            </a:r>
            <a:endParaRPr lang="de-DE"/>
          </a:p>
        </p:txBody>
      </p:sp>
      <p:sp>
        <p:nvSpPr>
          <p:cNvPr id="9" name="Auf der gleichen Seite des Rechtecks liegende Ecken abrunden 8"/>
          <p:cNvSpPr/>
          <p:nvPr userDrawn="1"/>
        </p:nvSpPr>
        <p:spPr bwMode="auto">
          <a:xfrm rot="5400000">
            <a:off x="-271957" y="4417451"/>
            <a:ext cx="1080000" cy="540000"/>
          </a:xfrm>
          <a:prstGeom prst="round2SameRect">
            <a:avLst/>
          </a:prstGeom>
          <a:solidFill>
            <a:srgbClr val="3B80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rgbClr val="585858"/>
              </a:solidFill>
              <a:effectLst/>
              <a:latin typeface="Arial" charset="0"/>
            </a:endParaRPr>
          </a:p>
        </p:txBody>
      </p:sp>
      <p:sp>
        <p:nvSpPr>
          <p:cNvPr id="12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584621" y="4449930"/>
            <a:ext cx="6400800" cy="769051"/>
          </a:xfrm>
          <a:ln/>
        </p:spPr>
        <p:txBody>
          <a:bodyPr lIns="91440" tIns="45720" rIns="91440" bIns="4572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None/>
              <a:tabLst/>
              <a:defRPr sz="1600" baseline="0">
                <a:latin typeface="+mn-lt"/>
              </a:defRPr>
            </a:lvl1pPr>
          </a:lstStyle>
          <a:p>
            <a:r>
              <a:rPr lang="de-DE" smtClean="0"/>
              <a:t>Untertitel durch Klicken bearbeiten</a:t>
            </a:r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82205" y="4071873"/>
            <a:ext cx="6771018" cy="370731"/>
          </a:xfrm>
        </p:spPr>
        <p:txBody>
          <a:bodyPr/>
          <a:lstStyle>
            <a:lvl1pPr>
              <a:buNone/>
              <a:defRPr sz="2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Titel durch Klicken bearbeiten</a:t>
            </a:r>
            <a:endParaRPr lang="de-DE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64412" y="5046087"/>
            <a:ext cx="6305730" cy="33679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de-DE" smtClean="0"/>
              <a:t>Datum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PPT_Titelbild_Management_mittel_2.jpg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315968"/>
          </a:xfrm>
          <a:prstGeom prst="rect">
            <a:avLst/>
          </a:prstGeom>
        </p:spPr>
      </p:pic>
      <p:pic>
        <p:nvPicPr>
          <p:cNvPr id="1750025" name="Picture 9" descr="LANCO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442" y="6133381"/>
            <a:ext cx="1989341" cy="499193"/>
          </a:xfrm>
          <a:prstGeom prst="rect">
            <a:avLst/>
          </a:prstGeom>
          <a:noFill/>
        </p:spPr>
      </p:pic>
      <p:sp>
        <p:nvSpPr>
          <p:cNvPr id="1750033" name="Text Box 3"/>
          <p:cNvSpPr txBox="1">
            <a:spLocks noChangeArrowheads="1"/>
          </p:cNvSpPr>
          <p:nvPr userDrawn="1"/>
        </p:nvSpPr>
        <p:spPr bwMode="auto">
          <a:xfrm>
            <a:off x="715991" y="6453247"/>
            <a:ext cx="12335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1200" smtClean="0"/>
              <a:t>www.lancom.de</a:t>
            </a:r>
            <a:endParaRPr lang="de-DE"/>
          </a:p>
        </p:txBody>
      </p:sp>
      <p:sp>
        <p:nvSpPr>
          <p:cNvPr id="9" name="Auf der gleichen Seite des Rechtecks liegende Ecken abrunden 8"/>
          <p:cNvSpPr/>
          <p:nvPr userDrawn="1"/>
        </p:nvSpPr>
        <p:spPr bwMode="auto">
          <a:xfrm rot="5400000">
            <a:off x="-271957" y="4417451"/>
            <a:ext cx="1080000" cy="540000"/>
          </a:xfrm>
          <a:prstGeom prst="round2SameRect">
            <a:avLst/>
          </a:prstGeom>
          <a:solidFill>
            <a:srgbClr val="3B80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rgbClr val="585858"/>
              </a:solidFill>
              <a:effectLst/>
              <a:latin typeface="Arial" charset="0"/>
            </a:endParaRPr>
          </a:p>
        </p:txBody>
      </p:sp>
      <p:sp>
        <p:nvSpPr>
          <p:cNvPr id="12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584621" y="4449930"/>
            <a:ext cx="6400800" cy="769051"/>
          </a:xfrm>
          <a:ln/>
        </p:spPr>
        <p:txBody>
          <a:bodyPr lIns="91440" tIns="45720" rIns="91440" bIns="4572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None/>
              <a:tabLst/>
              <a:defRPr sz="1600" baseline="0">
                <a:latin typeface="+mn-lt"/>
              </a:defRPr>
            </a:lvl1pPr>
          </a:lstStyle>
          <a:p>
            <a:r>
              <a:rPr lang="de-DE" smtClean="0"/>
              <a:t>Untertitel durch Klicken bearbeiten</a:t>
            </a:r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82205" y="4071873"/>
            <a:ext cx="6771018" cy="370731"/>
          </a:xfrm>
        </p:spPr>
        <p:txBody>
          <a:bodyPr/>
          <a:lstStyle>
            <a:lvl1pPr>
              <a:buNone/>
              <a:defRPr sz="2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Titel durch Klicken bearbeiten</a:t>
            </a:r>
            <a:endParaRPr lang="de-DE"/>
          </a:p>
        </p:txBody>
      </p:sp>
      <p:sp>
        <p:nvSpPr>
          <p:cNvPr id="14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64412" y="5046087"/>
            <a:ext cx="6305730" cy="33679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de-DE" smtClean="0"/>
              <a:t>Datum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Char char="n"/>
              <a:tabLst/>
              <a:defRPr/>
            </a:lvl1pPr>
            <a:lvl2pPr marL="723900" marR="0" indent="-18891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2pPr>
            <a:lvl3pPr marL="1257300" marR="0" indent="-18256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3pPr>
          </a:lstStyle>
          <a:p>
            <a:pPr marL="355600" marR="0" lvl="0" indent="-355600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Char char="n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</a:t>
            </a:r>
          </a:p>
          <a:p>
            <a:pPr marL="7239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+mn-lt"/>
              </a:rPr>
              <a:t>Zweite Ebene </a:t>
            </a:r>
          </a:p>
          <a:p>
            <a:pPr marL="1257300" marR="0" lvl="2" indent="-18256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+mn-lt"/>
              </a:rPr>
              <a:t>Dritte Ebene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NCOM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31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50025" name="Picture 9" descr="LANCO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442" y="6133381"/>
            <a:ext cx="1989341" cy="499193"/>
          </a:xfrm>
          <a:prstGeom prst="rect">
            <a:avLst/>
          </a:prstGeom>
          <a:noFill/>
        </p:spPr>
      </p:pic>
      <p:sp>
        <p:nvSpPr>
          <p:cNvPr id="1750033" name="Text Box 3"/>
          <p:cNvSpPr txBox="1">
            <a:spLocks noChangeArrowheads="1"/>
          </p:cNvSpPr>
          <p:nvPr userDrawn="1"/>
        </p:nvSpPr>
        <p:spPr bwMode="auto">
          <a:xfrm>
            <a:off x="715991" y="6453247"/>
            <a:ext cx="12335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1200" smtClean="0"/>
              <a:t>www.lancom.de</a:t>
            </a:r>
            <a:endParaRPr lang="de-DE"/>
          </a:p>
        </p:txBody>
      </p:sp>
      <p:sp>
        <p:nvSpPr>
          <p:cNvPr id="1750036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584621" y="4449930"/>
            <a:ext cx="6400800" cy="769051"/>
          </a:xfrm>
          <a:ln/>
        </p:spPr>
        <p:txBody>
          <a:bodyPr lIns="91440" tIns="45720" rIns="91440" bIns="4572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None/>
              <a:tabLst/>
              <a:defRPr sz="1600" baseline="0">
                <a:latin typeface="+mn-lt"/>
              </a:defRPr>
            </a:lvl1pPr>
          </a:lstStyle>
          <a:p>
            <a:r>
              <a:rPr lang="de-DE" smtClean="0"/>
              <a:t>Untertitel durch Klicken bearbeiten</a:t>
            </a:r>
            <a:endParaRPr lang="de-DE"/>
          </a:p>
        </p:txBody>
      </p:sp>
      <p:sp>
        <p:nvSpPr>
          <p:cNvPr id="9" name="Auf der gleichen Seite des Rechtecks liegende Ecken abrunden 8"/>
          <p:cNvSpPr/>
          <p:nvPr userDrawn="1"/>
        </p:nvSpPr>
        <p:spPr bwMode="auto">
          <a:xfrm rot="5400000">
            <a:off x="-271957" y="4417451"/>
            <a:ext cx="1080000" cy="540000"/>
          </a:xfrm>
          <a:prstGeom prst="round2SameRect">
            <a:avLst/>
          </a:prstGeom>
          <a:solidFill>
            <a:srgbClr val="3B80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rgbClr val="585858"/>
              </a:solidFill>
              <a:effectLst/>
              <a:latin typeface="Arial" charset="0"/>
            </a:endParaRP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82205" y="4071873"/>
            <a:ext cx="6771018" cy="370731"/>
          </a:xfrm>
        </p:spPr>
        <p:txBody>
          <a:bodyPr/>
          <a:lstStyle>
            <a:lvl1pPr>
              <a:buNone/>
              <a:defRPr sz="2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Titel durch Klicken bearbeiten</a:t>
            </a:r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64412" y="5046087"/>
            <a:ext cx="6305730" cy="33679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de-DE" smtClean="0"/>
              <a:t>Datum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Char char="n"/>
              <a:tabLst/>
              <a:defRPr/>
            </a:lvl1pPr>
            <a:lvl2pPr marL="723900" marR="0" indent="-18891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2pPr>
            <a:lvl3pPr marL="1257300" marR="0" indent="-18256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3pPr>
          </a:lstStyle>
          <a:p>
            <a:pPr marL="355600" marR="0" lvl="0" indent="-355600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Char char="n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</a:t>
            </a:r>
          </a:p>
          <a:p>
            <a:pPr marL="7239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+mn-lt"/>
              </a:rPr>
              <a:t>Zweite Ebene </a:t>
            </a:r>
          </a:p>
          <a:p>
            <a:pPr marL="1257300" marR="0" lvl="2" indent="-18256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+mn-lt"/>
              </a:rPr>
              <a:t>Dritte Ebene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twork Conne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PPT_Titelbild_weltkugel_mitte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315968"/>
          </a:xfrm>
          <a:prstGeom prst="rect">
            <a:avLst/>
          </a:prstGeom>
        </p:spPr>
      </p:pic>
      <p:pic>
        <p:nvPicPr>
          <p:cNvPr id="1750025" name="Picture 9" descr="LANCO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442" y="6133381"/>
            <a:ext cx="1989341" cy="499193"/>
          </a:xfrm>
          <a:prstGeom prst="rect">
            <a:avLst/>
          </a:prstGeom>
          <a:noFill/>
        </p:spPr>
      </p:pic>
      <p:sp>
        <p:nvSpPr>
          <p:cNvPr id="1750033" name="Text Box 3"/>
          <p:cNvSpPr txBox="1">
            <a:spLocks noChangeArrowheads="1"/>
          </p:cNvSpPr>
          <p:nvPr userDrawn="1"/>
        </p:nvSpPr>
        <p:spPr bwMode="auto">
          <a:xfrm>
            <a:off x="715991" y="6453247"/>
            <a:ext cx="12335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1200" smtClean="0"/>
              <a:t>www.lancom.de</a:t>
            </a:r>
            <a:endParaRPr lang="de-DE"/>
          </a:p>
        </p:txBody>
      </p:sp>
      <p:sp>
        <p:nvSpPr>
          <p:cNvPr id="9" name="Auf der gleichen Seite des Rechtecks liegende Ecken abrunden 8"/>
          <p:cNvSpPr/>
          <p:nvPr userDrawn="1"/>
        </p:nvSpPr>
        <p:spPr bwMode="auto">
          <a:xfrm rot="5400000">
            <a:off x="-271957" y="4417451"/>
            <a:ext cx="1080000" cy="540000"/>
          </a:xfrm>
          <a:prstGeom prst="round2SameRect">
            <a:avLst/>
          </a:prstGeom>
          <a:solidFill>
            <a:srgbClr val="3B80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rgbClr val="585858"/>
              </a:solidFill>
              <a:effectLst/>
              <a:latin typeface="Arial" charset="0"/>
            </a:endParaRPr>
          </a:p>
        </p:txBody>
      </p:sp>
      <p:sp>
        <p:nvSpPr>
          <p:cNvPr id="12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584621" y="4449930"/>
            <a:ext cx="6400800" cy="769051"/>
          </a:xfrm>
          <a:ln/>
        </p:spPr>
        <p:txBody>
          <a:bodyPr lIns="91440" tIns="45720" rIns="91440" bIns="4572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None/>
              <a:tabLst/>
              <a:defRPr sz="1600" baseline="0">
                <a:latin typeface="+mn-lt"/>
              </a:defRPr>
            </a:lvl1pPr>
          </a:lstStyle>
          <a:p>
            <a:r>
              <a:rPr lang="de-DE" smtClean="0"/>
              <a:t>Untertitel durch Klicken bearbeiten</a:t>
            </a:r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82205" y="4071873"/>
            <a:ext cx="6771018" cy="370731"/>
          </a:xfrm>
        </p:spPr>
        <p:txBody>
          <a:bodyPr/>
          <a:lstStyle>
            <a:lvl1pPr>
              <a:buNone/>
              <a:defRPr sz="2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Titel durch Klicken bearbeiten</a:t>
            </a:r>
            <a:endParaRPr lang="de-DE"/>
          </a:p>
        </p:txBody>
      </p:sp>
      <p:sp>
        <p:nvSpPr>
          <p:cNvPr id="15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64412" y="5046087"/>
            <a:ext cx="6305730" cy="33679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de-DE" smtClean="0"/>
              <a:t>Datum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Char char="n"/>
              <a:tabLst/>
              <a:defRPr/>
            </a:lvl1pPr>
            <a:lvl2pPr marL="723900" marR="0" indent="-18891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2pPr>
            <a:lvl3pPr marL="1257300" marR="0" indent="-18256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3pPr>
          </a:lstStyle>
          <a:p>
            <a:pPr marL="355600" marR="0" lvl="0" indent="-355600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Char char="n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</a:t>
            </a:r>
          </a:p>
          <a:p>
            <a:pPr marL="7239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+mn-lt"/>
              </a:rPr>
              <a:t>Zweite Ebene </a:t>
            </a:r>
          </a:p>
          <a:p>
            <a:pPr marL="1257300" marR="0" lvl="2" indent="-18256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+mn-lt"/>
              </a:rPr>
              <a:t>Dritte Ebene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twork Conne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PPT_Titelbild_NetworkConnectivity_mitte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315968"/>
          </a:xfrm>
          <a:prstGeom prst="rect">
            <a:avLst/>
          </a:prstGeom>
        </p:spPr>
      </p:pic>
      <p:pic>
        <p:nvPicPr>
          <p:cNvPr id="1750025" name="Picture 9" descr="LANCO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442" y="6133381"/>
            <a:ext cx="1989341" cy="499193"/>
          </a:xfrm>
          <a:prstGeom prst="rect">
            <a:avLst/>
          </a:prstGeom>
          <a:noFill/>
        </p:spPr>
      </p:pic>
      <p:sp>
        <p:nvSpPr>
          <p:cNvPr id="1750033" name="Text Box 3"/>
          <p:cNvSpPr txBox="1">
            <a:spLocks noChangeArrowheads="1"/>
          </p:cNvSpPr>
          <p:nvPr userDrawn="1"/>
        </p:nvSpPr>
        <p:spPr bwMode="auto">
          <a:xfrm>
            <a:off x="715991" y="6453247"/>
            <a:ext cx="1233579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de-DE" sz="1200" smtClean="0"/>
              <a:t>www.lancom.de</a:t>
            </a:r>
            <a:endParaRPr lang="de-DE"/>
          </a:p>
        </p:txBody>
      </p:sp>
      <p:sp>
        <p:nvSpPr>
          <p:cNvPr id="9" name="Auf der gleichen Seite des Rechtecks liegende Ecken abrunden 8"/>
          <p:cNvSpPr/>
          <p:nvPr userDrawn="1"/>
        </p:nvSpPr>
        <p:spPr bwMode="auto">
          <a:xfrm rot="5400000">
            <a:off x="-271957" y="4417451"/>
            <a:ext cx="1080000" cy="540000"/>
          </a:xfrm>
          <a:prstGeom prst="round2SameRect">
            <a:avLst/>
          </a:prstGeom>
          <a:solidFill>
            <a:srgbClr val="3B80C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rgbClr val="585858"/>
              </a:solidFill>
              <a:effectLst/>
              <a:latin typeface="Arial" charset="0"/>
            </a:endParaRPr>
          </a:p>
        </p:txBody>
      </p:sp>
      <p:sp>
        <p:nvSpPr>
          <p:cNvPr id="12" name="Rectangle 20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584621" y="4449930"/>
            <a:ext cx="6400800" cy="769051"/>
          </a:xfrm>
          <a:ln/>
        </p:spPr>
        <p:txBody>
          <a:bodyPr lIns="91440" tIns="45720" rIns="91440" bIns="4572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None/>
              <a:tabLst/>
              <a:defRPr sz="1600" baseline="0">
                <a:latin typeface="+mn-lt"/>
              </a:defRPr>
            </a:lvl1pPr>
          </a:lstStyle>
          <a:p>
            <a:r>
              <a:rPr lang="de-DE" smtClean="0"/>
              <a:t>Untertitel durch Klicken bearbeiten</a:t>
            </a:r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82205" y="4071873"/>
            <a:ext cx="6771018" cy="370731"/>
          </a:xfrm>
        </p:spPr>
        <p:txBody>
          <a:bodyPr/>
          <a:lstStyle>
            <a:lvl1pPr>
              <a:buNone/>
              <a:defRPr sz="2400" b="1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Titel durch Klicken bearbeiten</a:t>
            </a:r>
            <a:endParaRPr lang="de-DE"/>
          </a:p>
        </p:txBody>
      </p:sp>
      <p:sp>
        <p:nvSpPr>
          <p:cNvPr id="15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64412" y="5046087"/>
            <a:ext cx="6305730" cy="336790"/>
          </a:xfrm>
        </p:spPr>
        <p:txBody>
          <a:bodyPr/>
          <a:lstStyle>
            <a:lvl1pPr>
              <a:buNone/>
              <a:defRPr sz="1400"/>
            </a:lvl1pPr>
          </a:lstStyle>
          <a:p>
            <a:pPr lvl="0"/>
            <a:r>
              <a:rPr lang="de-DE" smtClean="0"/>
              <a:t>Datum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Char char="n"/>
              <a:tabLst/>
              <a:defRPr/>
            </a:lvl1pPr>
            <a:lvl2pPr marL="723900" marR="0" indent="-18891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2pPr>
            <a:lvl3pPr marL="1257300" marR="0" indent="-18256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3pPr>
          </a:lstStyle>
          <a:p>
            <a:pPr marL="355600" marR="0" lvl="0" indent="-355600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Char char="n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</a:t>
            </a:r>
          </a:p>
          <a:p>
            <a:pPr marL="7239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+mn-lt"/>
              </a:rPr>
              <a:t>Zweite Ebene </a:t>
            </a:r>
          </a:p>
          <a:p>
            <a:pPr marL="1257300" marR="0" lvl="2" indent="-18256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pPr>
            <a:r>
              <a:rPr kumimoji="0" lang="de-DE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+mn-lt"/>
              </a:rPr>
              <a:t>Dritte Ebene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.pn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9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seite2_kopf_Final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1072896"/>
          </a:xfrm>
          <a:prstGeom prst="rect">
            <a:avLst/>
          </a:prstGeom>
          <a:effectLst>
            <a:outerShdw blurRad="215900" dist="1143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43524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pic>
        <p:nvPicPr>
          <p:cNvPr id="1643526" name="Picture 6" descr="LANCOM_Logo_4c-1neu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5886" y="5922554"/>
            <a:ext cx="903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fld id="{55D9D76B-C9CA-4DED-AC38-A760662140B3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53" r:id="rId2"/>
  </p:sldLayoutIdLst>
  <p:transition spd="med"/>
  <p:hf sldNum="0" hdr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seite2_kopf_Final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072896"/>
          </a:xfrm>
          <a:prstGeom prst="rect">
            <a:avLst/>
          </a:prstGeom>
          <a:effectLst>
            <a:outerShdw blurRad="215900" dist="1143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43524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pic>
        <p:nvPicPr>
          <p:cNvPr id="1643526" name="Picture 6" descr="LANCOM_Logo_4c-1neu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5886" y="5922554"/>
            <a:ext cx="903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fld id="{55D9D76B-C9CA-4DED-AC38-A760662140B3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ransition spd="med"/>
  <p:hf sldNum="0" hdr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seite2_kopf_Final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072896"/>
          </a:xfrm>
          <a:prstGeom prst="rect">
            <a:avLst/>
          </a:prstGeom>
          <a:effectLst>
            <a:outerShdw blurRad="215900" dist="1143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43524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pic>
        <p:nvPicPr>
          <p:cNvPr id="1643526" name="Picture 6" descr="LANCOM_Logo_4c-1neu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5886" y="5922554"/>
            <a:ext cx="903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fld id="{55D9D76B-C9CA-4DED-AC38-A760662140B3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ransition spd="med"/>
  <p:hf sldNum="0" hdr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seite2_kopf_Final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072896"/>
          </a:xfrm>
          <a:prstGeom prst="rect">
            <a:avLst/>
          </a:prstGeom>
          <a:effectLst>
            <a:outerShdw blurRad="215900" dist="1143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43524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pic>
        <p:nvPicPr>
          <p:cNvPr id="1643526" name="Picture 6" descr="LANCOM_Logo_4c-1neu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5886" y="5922554"/>
            <a:ext cx="903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fld id="{55D9D76B-C9CA-4DED-AC38-A760662140B3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ransition spd="med"/>
  <p:hf sldNum="0" hdr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seite2_kopf_Final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072896"/>
          </a:xfrm>
          <a:prstGeom prst="rect">
            <a:avLst/>
          </a:prstGeom>
          <a:effectLst>
            <a:outerShdw blurRad="215900" dist="1143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43524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pic>
        <p:nvPicPr>
          <p:cNvPr id="1643526" name="Picture 6" descr="LANCOM_Logo_4c-1neu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5886" y="5922554"/>
            <a:ext cx="903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fld id="{55D9D76B-C9CA-4DED-AC38-A760662140B3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ransition spd="med"/>
  <p:hf sldNum="0" hdr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seite2_kopf_Final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072896"/>
          </a:xfrm>
          <a:prstGeom prst="rect">
            <a:avLst/>
          </a:prstGeom>
          <a:effectLst>
            <a:outerShdw blurRad="215900" dist="1143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43524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pic>
        <p:nvPicPr>
          <p:cNvPr id="1643526" name="Picture 6" descr="LANCOM_Logo_4c-1neu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5886" y="5922554"/>
            <a:ext cx="903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fld id="{55D9D76B-C9CA-4DED-AC38-A760662140B3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ransition spd="med"/>
  <p:hf sldNum="0" hdr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seite2_kopf_Final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072896"/>
          </a:xfrm>
          <a:prstGeom prst="rect">
            <a:avLst/>
          </a:prstGeom>
          <a:effectLst>
            <a:outerShdw blurRad="215900" dist="1143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43524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pic>
        <p:nvPicPr>
          <p:cNvPr id="1643526" name="Picture 6" descr="LANCOM_Logo_4c-1neu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5886" y="5922554"/>
            <a:ext cx="903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fld id="{55D9D76B-C9CA-4DED-AC38-A760662140B3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ransition spd="med"/>
  <p:hf sldNum="0" hdr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seite2_kopf_Final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072896"/>
          </a:xfrm>
          <a:prstGeom prst="rect">
            <a:avLst/>
          </a:prstGeom>
          <a:effectLst>
            <a:outerShdw blurRad="215900" dist="1143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43524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pic>
        <p:nvPicPr>
          <p:cNvPr id="1643526" name="Picture 6" descr="LANCOM_Logo_4c-1neu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5886" y="5922554"/>
            <a:ext cx="903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fld id="{55D9D76B-C9CA-4DED-AC38-A760662140B3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 spd="med"/>
  <p:hf sldNum="0" hdr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seite2_kopf_Final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072896"/>
          </a:xfrm>
          <a:prstGeom prst="rect">
            <a:avLst/>
          </a:prstGeom>
          <a:effectLst>
            <a:outerShdw blurRad="215900" dist="1143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43524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pic>
        <p:nvPicPr>
          <p:cNvPr id="1643526" name="Picture 6" descr="LANCOM_Logo_4c-1neu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5886" y="5922554"/>
            <a:ext cx="903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fld id="{55D9D76B-C9CA-4DED-AC38-A760662140B3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ransition spd="med"/>
  <p:hf sldNum="0" hdr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seite2_kopf_Final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072896"/>
          </a:xfrm>
          <a:prstGeom prst="rect">
            <a:avLst/>
          </a:prstGeom>
          <a:effectLst>
            <a:outerShdw blurRad="215900" dist="1143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43524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pic>
        <p:nvPicPr>
          <p:cNvPr id="1643526" name="Picture 6" descr="LANCOM_Logo_4c-1neu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5886" y="5922554"/>
            <a:ext cx="903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fld id="{55D9D76B-C9CA-4DED-AC38-A760662140B3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 spd="med"/>
  <p:hf sldNum="0" hdr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seite2_kopf_Final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072896"/>
          </a:xfrm>
          <a:prstGeom prst="rect">
            <a:avLst/>
          </a:prstGeom>
          <a:effectLst>
            <a:outerShdw blurRad="215900" dist="1143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43524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pic>
        <p:nvPicPr>
          <p:cNvPr id="1643526" name="Picture 6" descr="LANCOM_Logo_4c-1neu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5886" y="5922554"/>
            <a:ext cx="903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fld id="{55D9D76B-C9CA-4DED-AC38-A760662140B3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 spd="med"/>
  <p:hf sldNum="0" hdr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seite2_kopf_Final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1072896"/>
          </a:xfrm>
          <a:prstGeom prst="rect">
            <a:avLst/>
          </a:prstGeom>
          <a:effectLst>
            <a:outerShdw blurRad="215900" dist="1143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43524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pic>
        <p:nvPicPr>
          <p:cNvPr id="1643526" name="Picture 6" descr="LANCOM_Logo_4c-1neu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5886" y="5922554"/>
            <a:ext cx="903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fld id="{55D9D76B-C9CA-4DED-AC38-A760662140B3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</p:sldLayoutIdLst>
  <p:transition spd="med"/>
  <p:hf sldNum="0" hdr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seite2_kopf_Final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072896"/>
          </a:xfrm>
          <a:prstGeom prst="rect">
            <a:avLst/>
          </a:prstGeom>
          <a:effectLst>
            <a:outerShdw blurRad="215900" dist="1143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43524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pic>
        <p:nvPicPr>
          <p:cNvPr id="1643526" name="Picture 6" descr="LANCOM_Logo_4c-1neu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5886" y="5922554"/>
            <a:ext cx="903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fld id="{55D9D76B-C9CA-4DED-AC38-A760662140B3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ransition spd="med"/>
  <p:hf sldNum="0" hdr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seite2_kopf_Final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072896"/>
          </a:xfrm>
          <a:prstGeom prst="rect">
            <a:avLst/>
          </a:prstGeom>
          <a:effectLst>
            <a:outerShdw blurRad="215900" dist="1143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43524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pic>
        <p:nvPicPr>
          <p:cNvPr id="1643526" name="Picture 6" descr="LANCOM_Logo_4c-1neu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5886" y="5922554"/>
            <a:ext cx="903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fld id="{55D9D76B-C9CA-4DED-AC38-A760662140B3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ransition spd="med"/>
  <p:hf sldNum="0" hdr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seite2_kopf_Final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072896"/>
          </a:xfrm>
          <a:prstGeom prst="rect">
            <a:avLst/>
          </a:prstGeom>
          <a:effectLst>
            <a:outerShdw blurRad="215900" dist="1143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43524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pic>
        <p:nvPicPr>
          <p:cNvPr id="1643526" name="Picture 6" descr="LANCOM_Logo_4c-1neu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5886" y="5922554"/>
            <a:ext cx="903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fld id="{55D9D76B-C9CA-4DED-AC38-A760662140B3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ransition spd="med"/>
  <p:hf sldNum="0" hdr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seite2_kopf_Final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1072896"/>
          </a:xfrm>
          <a:prstGeom prst="rect">
            <a:avLst/>
          </a:prstGeom>
          <a:effectLst>
            <a:outerShdw blurRad="215900" dist="114300" dir="5400000" sx="102000" sy="102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k 10" descr="Weltkugel_Wasserzeichen_Lay2.jp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3905251" y="3139198"/>
            <a:ext cx="5238749" cy="3718802"/>
          </a:xfrm>
          <a:prstGeom prst="rect">
            <a:avLst/>
          </a:prstGeom>
        </p:spPr>
      </p:pic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43524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pic>
        <p:nvPicPr>
          <p:cNvPr id="1643526" name="Picture 6" descr="LANCOM_Logo_4c-1neu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5886" y="5922554"/>
            <a:ext cx="903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fld id="{55D9D76B-C9CA-4DED-AC38-A760662140B3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77" r:id="rId2"/>
  </p:sldLayoutIdLst>
  <p:transition spd="med"/>
  <p:hf sldNum="0" hdr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seite2_kopf_Final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1072896"/>
          </a:xfrm>
          <a:prstGeom prst="rect">
            <a:avLst/>
          </a:prstGeom>
          <a:effectLst>
            <a:outerShdw blurRad="215900" dist="1143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43524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pic>
        <p:nvPicPr>
          <p:cNvPr id="1643526" name="Picture 6" descr="LANCOM_Logo_4c-1neu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5886" y="5922554"/>
            <a:ext cx="903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fld id="{55D9D76B-C9CA-4DED-AC38-A760662140B3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</p:sldLayoutIdLst>
  <p:transition spd="med"/>
  <p:hf sldNum="0" hdr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router_wasserzeichen_Lay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691133" y="3219450"/>
            <a:ext cx="5452867" cy="3638550"/>
          </a:xfrm>
          <a:prstGeom prst="rect">
            <a:avLst/>
          </a:prstGeom>
        </p:spPr>
      </p:pic>
      <p:pic>
        <p:nvPicPr>
          <p:cNvPr id="11" name="Grafik 10" descr="seite2_kopf_Final.jp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4000" cy="1072896"/>
          </a:xfrm>
          <a:prstGeom prst="rect">
            <a:avLst/>
          </a:prstGeom>
          <a:effectLst>
            <a:outerShdw blurRad="215900" dist="1143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43524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pic>
        <p:nvPicPr>
          <p:cNvPr id="1643526" name="Picture 6" descr="LANCOM_Logo_4c-1neu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5886" y="5922554"/>
            <a:ext cx="903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fld id="{55D9D76B-C9CA-4DED-AC38-A760662140B3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80" r:id="rId2"/>
  </p:sldLayoutIdLst>
  <p:transition spd="med"/>
  <p:hf sldNum="0" hdr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seite2_kopf_Final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072896"/>
          </a:xfrm>
          <a:prstGeom prst="rect">
            <a:avLst/>
          </a:prstGeom>
          <a:effectLst>
            <a:outerShdw blurRad="215900" dist="1143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43524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pic>
        <p:nvPicPr>
          <p:cNvPr id="1643526" name="Picture 6" descr="LANCOM_Logo_4c-1neu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5886" y="5922554"/>
            <a:ext cx="903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fld id="{55D9D76B-C9CA-4DED-AC38-A760662140B3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ransition spd="med"/>
  <p:hf sldNum="0" hdr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seite2_kopf_Final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072896"/>
          </a:xfrm>
          <a:prstGeom prst="rect">
            <a:avLst/>
          </a:prstGeom>
          <a:effectLst>
            <a:outerShdw blurRad="215900" dist="1143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43524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pic>
        <p:nvPicPr>
          <p:cNvPr id="1643526" name="Picture 6" descr="LANCOM_Logo_4c-1neu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5886" y="5922554"/>
            <a:ext cx="903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fld id="{55D9D76B-C9CA-4DED-AC38-A760662140B3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ransition spd="med"/>
  <p:hf sldNum="0" hdr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seite2_kopf_Final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072896"/>
          </a:xfrm>
          <a:prstGeom prst="rect">
            <a:avLst/>
          </a:prstGeom>
          <a:effectLst>
            <a:outerShdw blurRad="215900" dist="1143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43524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pic>
        <p:nvPicPr>
          <p:cNvPr id="1643526" name="Picture 6" descr="LANCOM_Logo_4c-1neu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5886" y="5922554"/>
            <a:ext cx="903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fld id="{55D9D76B-C9CA-4DED-AC38-A760662140B3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 spd="med"/>
  <p:hf sldNum="0" hdr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seite2_kopf_Final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1072896"/>
          </a:xfrm>
          <a:prstGeom prst="rect">
            <a:avLst/>
          </a:prstGeom>
          <a:effectLst>
            <a:outerShdw blurRad="215900" dist="114300" dir="5400000" sx="102000" sy="102000" algn="t" rotWithShape="0">
              <a:prstClr val="black">
                <a:alpha val="40000"/>
              </a:prstClr>
            </a:outerShdw>
          </a:effectLst>
        </p:spPr>
      </p:pic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 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643524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pic>
        <p:nvPicPr>
          <p:cNvPr id="1643526" name="Picture 6" descr="LANCOM_Logo_4c-1neu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5886" y="5922554"/>
            <a:ext cx="903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Page </a:t>
            </a:r>
            <a:fld id="{55D9D76B-C9CA-4DED-AC38-A760662140B3}" type="slidenum">
              <a:rPr kumimoji="0" lang="de-DE" sz="9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de-DE" sz="9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ransition spd="med"/>
  <p:hf sldNum="0" hdr="0"/>
  <p:txStyles>
    <p:titleStyle>
      <a:lvl1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2pPr>
      <a:lvl3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3pPr>
      <a:lvl4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4pPr>
      <a:lvl5pPr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1" fontAlgn="base" hangingPunct="1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jpeg"/><Relationship Id="rId18" Type="http://schemas.openxmlformats.org/officeDocument/2006/relationships/image" Target="../media/image44.png"/><Relationship Id="rId26" Type="http://schemas.openxmlformats.org/officeDocument/2006/relationships/image" Target="../media/image50.jpeg"/><Relationship Id="rId39" Type="http://schemas.openxmlformats.org/officeDocument/2006/relationships/image" Target="../media/image57.jpeg"/><Relationship Id="rId3" Type="http://schemas.openxmlformats.org/officeDocument/2006/relationships/image" Target="../media/image29.png"/><Relationship Id="rId21" Type="http://schemas.openxmlformats.org/officeDocument/2006/relationships/hyperlink" Target="http://www.lancom-systems.de/LANCOM-IAP-321.2266.0.html" TargetMode="External"/><Relationship Id="rId34" Type="http://schemas.openxmlformats.org/officeDocument/2006/relationships/hyperlink" Target="http://www.lancom-systems.de/AirLancer-Extender-O-70.122.0.html" TargetMode="External"/><Relationship Id="rId42" Type="http://schemas.openxmlformats.org/officeDocument/2006/relationships/image" Target="../media/image60.png"/><Relationship Id="rId47" Type="http://schemas.openxmlformats.org/officeDocument/2006/relationships/image" Target="../media/image65.jpeg"/><Relationship Id="rId50" Type="http://schemas.openxmlformats.org/officeDocument/2006/relationships/image" Target="../media/image68.png"/><Relationship Id="rId7" Type="http://schemas.openxmlformats.org/officeDocument/2006/relationships/image" Target="../media/image33.png"/><Relationship Id="rId12" Type="http://schemas.openxmlformats.org/officeDocument/2006/relationships/image" Target="../media/image38.jpeg"/><Relationship Id="rId17" Type="http://schemas.openxmlformats.org/officeDocument/2006/relationships/image" Target="../media/image43.png"/><Relationship Id="rId25" Type="http://schemas.openxmlformats.org/officeDocument/2006/relationships/image" Target="../media/image49.jpeg"/><Relationship Id="rId33" Type="http://schemas.openxmlformats.org/officeDocument/2006/relationships/image" Target="../media/image53.jpeg"/><Relationship Id="rId38" Type="http://schemas.openxmlformats.org/officeDocument/2006/relationships/hyperlink" Target="http://www.lancom-systems.de/AirLancer-Cable-NJ-NP.134.0.html" TargetMode="External"/><Relationship Id="rId46" Type="http://schemas.openxmlformats.org/officeDocument/2006/relationships/image" Target="../media/image64.jpeg"/><Relationship Id="rId2" Type="http://schemas.openxmlformats.org/officeDocument/2006/relationships/image" Target="../media/image28.jpeg"/><Relationship Id="rId16" Type="http://schemas.openxmlformats.org/officeDocument/2006/relationships/image" Target="../media/image42.tiff"/><Relationship Id="rId20" Type="http://schemas.openxmlformats.org/officeDocument/2006/relationships/image" Target="../media/image46.png"/><Relationship Id="rId29" Type="http://schemas.openxmlformats.org/officeDocument/2006/relationships/hyperlink" Target="http://www.lancom-systems.de/AirLancer-Extender-O-D9a.998.0.html" TargetMode="External"/><Relationship Id="rId41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48.jpeg"/><Relationship Id="rId32" Type="http://schemas.openxmlformats.org/officeDocument/2006/relationships/hyperlink" Target="http://www.lancom-systems.de/AirLancer-Extender-O-18a.125.0.html" TargetMode="External"/><Relationship Id="rId37" Type="http://schemas.openxmlformats.org/officeDocument/2006/relationships/image" Target="../media/image56.jpeg"/><Relationship Id="rId40" Type="http://schemas.openxmlformats.org/officeDocument/2006/relationships/image" Target="../media/image58.jpeg"/><Relationship Id="rId45" Type="http://schemas.openxmlformats.org/officeDocument/2006/relationships/image" Target="../media/image63.png"/><Relationship Id="rId5" Type="http://schemas.openxmlformats.org/officeDocument/2006/relationships/image" Target="../media/image31.png"/><Relationship Id="rId15" Type="http://schemas.openxmlformats.org/officeDocument/2006/relationships/image" Target="../media/image41.jpeg"/><Relationship Id="rId23" Type="http://schemas.openxmlformats.org/officeDocument/2006/relationships/hyperlink" Target="http://www.lancom-systems.de/LANCOM-IAP-321-3G.2329.0.html" TargetMode="External"/><Relationship Id="rId28" Type="http://schemas.openxmlformats.org/officeDocument/2006/relationships/image" Target="../media/image51.jpeg"/><Relationship Id="rId36" Type="http://schemas.openxmlformats.org/officeDocument/2006/relationships/image" Target="../media/image55.jpeg"/><Relationship Id="rId49" Type="http://schemas.openxmlformats.org/officeDocument/2006/relationships/image" Target="../media/image67.jpeg"/><Relationship Id="rId10" Type="http://schemas.openxmlformats.org/officeDocument/2006/relationships/image" Target="../media/image36.png"/><Relationship Id="rId19" Type="http://schemas.openxmlformats.org/officeDocument/2006/relationships/image" Target="../media/image45.jpeg"/><Relationship Id="rId31" Type="http://schemas.openxmlformats.org/officeDocument/2006/relationships/hyperlink" Target="http://www.lancom-systems.de/AirLancer-Extender-O-9a.126.0.html" TargetMode="External"/><Relationship Id="rId44" Type="http://schemas.openxmlformats.org/officeDocument/2006/relationships/image" Target="../media/image62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jpeg"/><Relationship Id="rId22" Type="http://schemas.openxmlformats.org/officeDocument/2006/relationships/image" Target="../media/image47.jpeg"/><Relationship Id="rId27" Type="http://schemas.openxmlformats.org/officeDocument/2006/relationships/hyperlink" Target="http://www.lancom-systems.de/AirLancer-Extender-O-30.124.0.html" TargetMode="External"/><Relationship Id="rId30" Type="http://schemas.openxmlformats.org/officeDocument/2006/relationships/image" Target="../media/image52.jpeg"/><Relationship Id="rId35" Type="http://schemas.openxmlformats.org/officeDocument/2006/relationships/image" Target="../media/image54.jpeg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8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9" Type="http://schemas.openxmlformats.org/officeDocument/2006/relationships/image" Target="../media/image106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34" Type="http://schemas.openxmlformats.org/officeDocument/2006/relationships/image" Target="../media/image101.png"/><Relationship Id="rId42" Type="http://schemas.openxmlformats.org/officeDocument/2006/relationships/image" Target="../media/image109.png"/><Relationship Id="rId47" Type="http://schemas.openxmlformats.org/officeDocument/2006/relationships/image" Target="../media/image114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33" Type="http://schemas.openxmlformats.org/officeDocument/2006/relationships/image" Target="../media/image100.png"/><Relationship Id="rId38" Type="http://schemas.openxmlformats.org/officeDocument/2006/relationships/image" Target="../media/image105.png"/><Relationship Id="rId46" Type="http://schemas.openxmlformats.org/officeDocument/2006/relationships/image" Target="../media/image113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96.png"/><Relationship Id="rId41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32" Type="http://schemas.openxmlformats.org/officeDocument/2006/relationships/image" Target="../media/image99.png"/><Relationship Id="rId37" Type="http://schemas.openxmlformats.org/officeDocument/2006/relationships/image" Target="../media/image104.png"/><Relationship Id="rId40" Type="http://schemas.openxmlformats.org/officeDocument/2006/relationships/image" Target="../media/image107.png"/><Relationship Id="rId45" Type="http://schemas.openxmlformats.org/officeDocument/2006/relationships/image" Target="../media/image112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5.wmf"/><Relationship Id="rId36" Type="http://schemas.openxmlformats.org/officeDocument/2006/relationships/image" Target="../media/image103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31" Type="http://schemas.openxmlformats.org/officeDocument/2006/relationships/image" Target="../media/image98.png"/><Relationship Id="rId44" Type="http://schemas.openxmlformats.org/officeDocument/2006/relationships/image" Target="../media/image111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Relationship Id="rId35" Type="http://schemas.openxmlformats.org/officeDocument/2006/relationships/image" Target="../media/image102.png"/><Relationship Id="rId43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26" Type="http://schemas.openxmlformats.org/officeDocument/2006/relationships/image" Target="../media/image152.png"/><Relationship Id="rId3" Type="http://schemas.openxmlformats.org/officeDocument/2006/relationships/image" Target="../media/image129.png"/><Relationship Id="rId21" Type="http://schemas.openxmlformats.org/officeDocument/2006/relationships/image" Target="../media/image147.png"/><Relationship Id="rId34" Type="http://schemas.openxmlformats.org/officeDocument/2006/relationships/image" Target="../media/image160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5" Type="http://schemas.openxmlformats.org/officeDocument/2006/relationships/image" Target="../media/image151.png"/><Relationship Id="rId33" Type="http://schemas.openxmlformats.org/officeDocument/2006/relationships/image" Target="../media/image159.png"/><Relationship Id="rId38" Type="http://schemas.openxmlformats.org/officeDocument/2006/relationships/image" Target="../media/image164.png"/><Relationship Id="rId2" Type="http://schemas.openxmlformats.org/officeDocument/2006/relationships/image" Target="../media/image128.pn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29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24" Type="http://schemas.openxmlformats.org/officeDocument/2006/relationships/image" Target="../media/image150.png"/><Relationship Id="rId32" Type="http://schemas.openxmlformats.org/officeDocument/2006/relationships/image" Target="../media/image158.png"/><Relationship Id="rId37" Type="http://schemas.openxmlformats.org/officeDocument/2006/relationships/image" Target="../media/image163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23" Type="http://schemas.openxmlformats.org/officeDocument/2006/relationships/image" Target="../media/image149.png"/><Relationship Id="rId28" Type="http://schemas.openxmlformats.org/officeDocument/2006/relationships/image" Target="../media/image154.png"/><Relationship Id="rId36" Type="http://schemas.openxmlformats.org/officeDocument/2006/relationships/image" Target="../media/image162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31" Type="http://schemas.openxmlformats.org/officeDocument/2006/relationships/image" Target="../media/image157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Relationship Id="rId27" Type="http://schemas.openxmlformats.org/officeDocument/2006/relationships/image" Target="../media/image153.png"/><Relationship Id="rId30" Type="http://schemas.openxmlformats.org/officeDocument/2006/relationships/image" Target="../media/image156.png"/><Relationship Id="rId35" Type="http://schemas.openxmlformats.org/officeDocument/2006/relationships/image" Target="../media/image1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jpeg"/><Relationship Id="rId18" Type="http://schemas.openxmlformats.org/officeDocument/2006/relationships/image" Target="../media/image181.png"/><Relationship Id="rId26" Type="http://schemas.openxmlformats.org/officeDocument/2006/relationships/image" Target="../media/image189.png"/><Relationship Id="rId3" Type="http://schemas.openxmlformats.org/officeDocument/2006/relationships/image" Target="../media/image166.jpeg"/><Relationship Id="rId21" Type="http://schemas.openxmlformats.org/officeDocument/2006/relationships/image" Target="../media/image184.png"/><Relationship Id="rId7" Type="http://schemas.openxmlformats.org/officeDocument/2006/relationships/image" Target="../media/image170.png"/><Relationship Id="rId12" Type="http://schemas.openxmlformats.org/officeDocument/2006/relationships/image" Target="../media/image175.jpeg"/><Relationship Id="rId17" Type="http://schemas.openxmlformats.org/officeDocument/2006/relationships/image" Target="../media/image180.png"/><Relationship Id="rId25" Type="http://schemas.openxmlformats.org/officeDocument/2006/relationships/image" Target="../media/image188.png"/><Relationship Id="rId2" Type="http://schemas.openxmlformats.org/officeDocument/2006/relationships/image" Target="../media/image165.jpe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29" Type="http://schemas.openxmlformats.org/officeDocument/2006/relationships/image" Target="../media/image1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24" Type="http://schemas.openxmlformats.org/officeDocument/2006/relationships/image" Target="../media/image187.png"/><Relationship Id="rId5" Type="http://schemas.openxmlformats.org/officeDocument/2006/relationships/image" Target="../media/image168.jpeg"/><Relationship Id="rId15" Type="http://schemas.openxmlformats.org/officeDocument/2006/relationships/image" Target="../media/image178.png"/><Relationship Id="rId23" Type="http://schemas.openxmlformats.org/officeDocument/2006/relationships/image" Target="../media/image186.png"/><Relationship Id="rId28" Type="http://schemas.openxmlformats.org/officeDocument/2006/relationships/image" Target="../media/image191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4" Type="http://schemas.openxmlformats.org/officeDocument/2006/relationships/image" Target="../media/image167.jpeg"/><Relationship Id="rId9" Type="http://schemas.openxmlformats.org/officeDocument/2006/relationships/image" Target="../media/image172.jpeg"/><Relationship Id="rId14" Type="http://schemas.openxmlformats.org/officeDocument/2006/relationships/image" Target="../media/image177.png"/><Relationship Id="rId22" Type="http://schemas.openxmlformats.org/officeDocument/2006/relationships/image" Target="../media/image185.png"/><Relationship Id="rId27" Type="http://schemas.openxmlformats.org/officeDocument/2006/relationships/image" Target="../media/image190.png"/><Relationship Id="rId30" Type="http://schemas.openxmlformats.org/officeDocument/2006/relationships/image" Target="../media/image19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jpeg"/><Relationship Id="rId3" Type="http://schemas.openxmlformats.org/officeDocument/2006/relationships/image" Target="../media/image199.jpeg"/><Relationship Id="rId7" Type="http://schemas.openxmlformats.org/officeDocument/2006/relationships/image" Target="../media/image203.jpeg"/><Relationship Id="rId12" Type="http://schemas.openxmlformats.org/officeDocument/2006/relationships/image" Target="../media/image208.jpe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jpe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0" Type="http://schemas.openxmlformats.org/officeDocument/2006/relationships/image" Target="../media/image206.jpeg"/><Relationship Id="rId4" Type="http://schemas.openxmlformats.org/officeDocument/2006/relationships/image" Target="../media/image200.png"/><Relationship Id="rId9" Type="http://schemas.openxmlformats.org/officeDocument/2006/relationships/image" Target="../media/image20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ncom.eu/" TargetMode="Externa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ancom.de/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smtClean="0"/>
              <a:t>… connecting your business (16 pt)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LANCOM Product Overview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23. </a:t>
            </a:r>
            <a:r>
              <a:rPr lang="de-DE" dirty="0" err="1" smtClean="0"/>
              <a:t>January</a:t>
            </a:r>
            <a:r>
              <a:rPr lang="de-DE" dirty="0" smtClean="0"/>
              <a:t> 2014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de-DE" smtClean="0"/>
              <a:t>Product Management and Development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LANCOM Systems GmbH</a:t>
            </a:r>
          </a:p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23. </a:t>
            </a:r>
            <a:r>
              <a:rPr lang="de-DE" dirty="0" err="1" smtClean="0"/>
              <a:t>January</a:t>
            </a:r>
            <a:r>
              <a:rPr lang="de-DE" dirty="0" smtClean="0"/>
              <a:t> 2014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3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de-DE" smtClean="0"/>
              <a:t>Security</a:t>
            </a:r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LANCOM Systems GmbH</a:t>
            </a:r>
          </a:p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23. </a:t>
            </a:r>
            <a:r>
              <a:rPr lang="de-DE" dirty="0" err="1" smtClean="0"/>
              <a:t>January</a:t>
            </a:r>
            <a:r>
              <a:rPr lang="de-DE" dirty="0" smtClean="0"/>
              <a:t> 2014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3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de-DE" smtClean="0"/>
              <a:t>LANvantage Partner Program</a:t>
            </a:r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LANCOM Systems GmbH</a:t>
            </a:r>
          </a:p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23. </a:t>
            </a:r>
            <a:r>
              <a:rPr lang="de-DE" dirty="0" err="1" smtClean="0"/>
              <a:t>January</a:t>
            </a:r>
            <a:r>
              <a:rPr lang="de-DE" dirty="0" smtClean="0"/>
              <a:t> 2014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de-DE" smtClean="0">
                <a:solidFill>
                  <a:schemeClr val="tx1"/>
                </a:solidFill>
              </a:rPr>
              <a:t>Service &amp; Support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LANCOM Systems GmbH</a:t>
            </a:r>
          </a:p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23. </a:t>
            </a:r>
            <a:r>
              <a:rPr lang="de-DE" dirty="0" err="1" smtClean="0"/>
              <a:t>January</a:t>
            </a:r>
            <a:r>
              <a:rPr lang="de-DE" dirty="0" smtClean="0"/>
              <a:t> 2014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de-DE" smtClean="0">
                <a:solidFill>
                  <a:schemeClr val="tx1"/>
                </a:solidFill>
              </a:rPr>
              <a:t>Training Center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LANCOM Systems GmbH</a:t>
            </a:r>
          </a:p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23. </a:t>
            </a:r>
            <a:r>
              <a:rPr lang="de-DE" dirty="0" err="1" smtClean="0"/>
              <a:t>January</a:t>
            </a:r>
            <a:r>
              <a:rPr lang="de-DE" dirty="0" smtClean="0"/>
              <a:t> 2014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de-DE" smtClean="0">
                <a:solidFill>
                  <a:schemeClr val="tx1"/>
                </a:solidFill>
              </a:rPr>
              <a:t>Retail Solutions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LANCOM Systems GmbH</a:t>
            </a:r>
          </a:p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23. </a:t>
            </a:r>
            <a:r>
              <a:rPr lang="de-DE" dirty="0" err="1" smtClean="0"/>
              <a:t>January</a:t>
            </a:r>
            <a:r>
              <a:rPr lang="de-DE" dirty="0" smtClean="0"/>
              <a:t> 2014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de-DE" smtClean="0">
                <a:solidFill>
                  <a:schemeClr val="tx1"/>
                </a:solidFill>
              </a:rPr>
              <a:t>Education Solutions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LANCOM Systems GmbH</a:t>
            </a:r>
          </a:p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23. </a:t>
            </a:r>
            <a:r>
              <a:rPr lang="de-DE" dirty="0" err="1" smtClean="0"/>
              <a:t>January</a:t>
            </a:r>
            <a:r>
              <a:rPr lang="de-DE" dirty="0" smtClean="0"/>
              <a:t> 2014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de-DE" smtClean="0">
                <a:solidFill>
                  <a:schemeClr val="tx1"/>
                </a:solidFill>
              </a:rPr>
              <a:t>Education Solutions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LANCOM Systems GmbH</a:t>
            </a:r>
          </a:p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23. </a:t>
            </a:r>
            <a:r>
              <a:rPr lang="de-DE" dirty="0" err="1" smtClean="0"/>
              <a:t>January</a:t>
            </a:r>
            <a:r>
              <a:rPr lang="de-DE" dirty="0" smtClean="0"/>
              <a:t> 2014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de-DE" smtClean="0">
                <a:solidFill>
                  <a:schemeClr val="tx1"/>
                </a:solidFill>
              </a:rPr>
              <a:t>Public Solutions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LANCOM Systems GmbH</a:t>
            </a:r>
          </a:p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23. </a:t>
            </a:r>
            <a:r>
              <a:rPr lang="de-DE" dirty="0" err="1" smtClean="0"/>
              <a:t>January</a:t>
            </a:r>
            <a:r>
              <a:rPr lang="de-DE" dirty="0" smtClean="0"/>
              <a:t> 2014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de-DE" smtClean="0">
                <a:solidFill>
                  <a:schemeClr val="tx1"/>
                </a:solidFill>
              </a:rPr>
              <a:t>Healthcare Solutions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LANCOM Systems GmbH</a:t>
            </a:r>
          </a:p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23. </a:t>
            </a:r>
            <a:r>
              <a:rPr lang="de-DE" dirty="0" err="1" smtClean="0"/>
              <a:t>January</a:t>
            </a:r>
            <a:r>
              <a:rPr lang="de-DE" dirty="0" smtClean="0"/>
              <a:t> 2014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smtClean="0"/>
              <a:t>… connecting your business (16 pt)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LANCOM Product Overview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23. </a:t>
            </a:r>
            <a:r>
              <a:rPr lang="de-DE" dirty="0" err="1" smtClean="0"/>
              <a:t>January</a:t>
            </a:r>
            <a:r>
              <a:rPr lang="de-DE" dirty="0" smtClean="0"/>
              <a:t> 2014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de-DE" smtClean="0">
                <a:solidFill>
                  <a:schemeClr val="tx1"/>
                </a:solidFill>
              </a:rPr>
              <a:t>Logistics Solutions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LANCOM Systems GmbH</a:t>
            </a:r>
          </a:p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23. </a:t>
            </a:r>
            <a:r>
              <a:rPr lang="de-DE" dirty="0" err="1" smtClean="0"/>
              <a:t>January</a:t>
            </a:r>
            <a:r>
              <a:rPr lang="de-DE" dirty="0" smtClean="0"/>
              <a:t> 2014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de-DE" smtClean="0">
                <a:solidFill>
                  <a:schemeClr val="tx1"/>
                </a:solidFill>
              </a:rPr>
              <a:t>Hospitality Solutions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LANCOM Systems GmbH</a:t>
            </a:r>
          </a:p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23. </a:t>
            </a:r>
            <a:r>
              <a:rPr lang="de-DE" dirty="0" err="1" smtClean="0"/>
              <a:t>January</a:t>
            </a:r>
            <a:r>
              <a:rPr lang="de-DE" dirty="0" smtClean="0"/>
              <a:t> 2014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de-DE" smtClean="0">
                <a:solidFill>
                  <a:schemeClr val="tx1"/>
                </a:solidFill>
              </a:rPr>
              <a:t>Hospitality Solutions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LANCOM Systems GmbH</a:t>
            </a:r>
          </a:p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23. </a:t>
            </a:r>
            <a:r>
              <a:rPr lang="de-DE" dirty="0" err="1" smtClean="0"/>
              <a:t>January</a:t>
            </a:r>
            <a:r>
              <a:rPr lang="de-DE" dirty="0" smtClean="0"/>
              <a:t> 2014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de-DE" smtClean="0">
                <a:solidFill>
                  <a:schemeClr val="tx1"/>
                </a:solidFill>
              </a:rPr>
              <a:t>Conference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LANCOM Systems GmbH</a:t>
            </a:r>
          </a:p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23. </a:t>
            </a:r>
            <a:r>
              <a:rPr lang="de-DE" dirty="0" err="1" smtClean="0"/>
              <a:t>January</a:t>
            </a:r>
            <a:r>
              <a:rPr lang="de-DE" dirty="0" smtClean="0"/>
              <a:t> 2014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de-DE" smtClean="0">
                <a:solidFill>
                  <a:schemeClr val="tx1"/>
                </a:solidFill>
              </a:rPr>
              <a:t>Management Solutions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LANCOM Systems GmbH</a:t>
            </a:r>
          </a:p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23. </a:t>
            </a:r>
            <a:r>
              <a:rPr lang="de-DE" dirty="0" err="1" smtClean="0"/>
              <a:t>January</a:t>
            </a:r>
            <a:r>
              <a:rPr lang="de-DE" dirty="0" smtClean="0"/>
              <a:t> 2014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de-DE" smtClean="0">
                <a:solidFill>
                  <a:schemeClr val="tx1"/>
                </a:solidFill>
              </a:rPr>
              <a:t>Development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LANCOM Systems GmbH</a:t>
            </a:r>
          </a:p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23. </a:t>
            </a:r>
            <a:r>
              <a:rPr lang="de-DE" dirty="0" err="1" smtClean="0"/>
              <a:t>January</a:t>
            </a:r>
            <a:r>
              <a:rPr lang="de-DE" dirty="0" smtClean="0"/>
              <a:t> 2014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LANCOM Colouring</a:t>
            </a:r>
            <a:br>
              <a:rPr lang="en-US" smtClean="0"/>
            </a:br>
            <a:endParaRPr lang="en-US" sz="2000" b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smtClean="0"/>
              <a:t>Additional colors for graphics and diagramms etc.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791534" y="1994457"/>
            <a:ext cx="490538" cy="601663"/>
          </a:xfrm>
          <a:prstGeom prst="rect">
            <a:avLst/>
          </a:prstGeom>
          <a:solidFill>
            <a:srgbClr val="3B80C2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144678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 eaLnBrk="1" hangingPunct="1"/>
            <a:endParaRPr lang="en-GB" sz="1600" b="1">
              <a:solidFill>
                <a:srgbClr val="144678"/>
              </a:solidFill>
            </a:endParaRPr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1348747" y="1994457"/>
            <a:ext cx="2690770" cy="6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lang="de-DE" sz="1400" b="1" smtClean="0"/>
              <a:t>LANCOM blue</a:t>
            </a:r>
          </a:p>
          <a:p>
            <a:pPr eaLnBrk="1" hangingPunct="1"/>
            <a:r>
              <a:rPr lang="de-DE" sz="1400" smtClean="0"/>
              <a:t>Red 59, Green 128,  Blue 194</a:t>
            </a:r>
            <a:endParaRPr lang="de-DE" sz="1400"/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4568316" y="1966960"/>
            <a:ext cx="490537" cy="604838"/>
          </a:xfrm>
          <a:prstGeom prst="rect">
            <a:avLst/>
          </a:prstGeom>
          <a:solidFill>
            <a:srgbClr val="FE9A27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A9D257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 eaLnBrk="1" hangingPunct="1"/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5195378" y="1966960"/>
            <a:ext cx="2689165" cy="60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lang="de-DE" sz="1400" b="1" smtClean="0"/>
              <a:t>Network Connectivity</a:t>
            </a:r>
          </a:p>
          <a:p>
            <a:pPr eaLnBrk="1" hangingPunct="1"/>
            <a:r>
              <a:rPr lang="de-DE" sz="1400" smtClean="0"/>
              <a:t>Red 254, Green 154, Blue 39</a:t>
            </a:r>
            <a:endParaRPr lang="de-DE" sz="1400"/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4563553" y="4095798"/>
            <a:ext cx="490538" cy="601662"/>
          </a:xfrm>
          <a:prstGeom prst="rect">
            <a:avLst/>
          </a:prstGeom>
          <a:solidFill>
            <a:srgbClr val="49B400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F1F4F6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 eaLnBrk="1" hangingPunct="1"/>
            <a:endParaRPr lang="en-GB" sz="1600" b="1"/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5189028" y="4095798"/>
            <a:ext cx="2690770" cy="60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lang="de-DE" sz="1400" b="1" smtClean="0"/>
              <a:t>LANvantage Partner Program</a:t>
            </a:r>
          </a:p>
          <a:p>
            <a:pPr eaLnBrk="1" hangingPunct="1"/>
            <a:r>
              <a:rPr lang="de-DE" sz="1400" smtClean="0"/>
              <a:t>Red 73, Green 180, Blue 0</a:t>
            </a:r>
            <a:endParaRPr lang="de-DE" sz="1400"/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>
            <a:off x="4574666" y="3389360"/>
            <a:ext cx="490537" cy="601663"/>
          </a:xfrm>
          <a:prstGeom prst="rect">
            <a:avLst/>
          </a:prstGeom>
          <a:solidFill>
            <a:srgbClr val="DC002E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ADF7E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 eaLnBrk="1" hangingPunct="1"/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33" name="Rectangle 16"/>
          <p:cNvSpPr>
            <a:spLocks noChangeArrowheads="1"/>
          </p:cNvSpPr>
          <p:nvPr/>
        </p:nvSpPr>
        <p:spPr bwMode="auto">
          <a:xfrm>
            <a:off x="5200141" y="3389360"/>
            <a:ext cx="2690770" cy="6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lang="de-DE" sz="1400" b="1" smtClean="0"/>
              <a:t>Service &amp; Support</a:t>
            </a:r>
          </a:p>
          <a:p>
            <a:pPr eaLnBrk="1" hangingPunct="1"/>
            <a:r>
              <a:rPr lang="de-DE" sz="1400" smtClean="0"/>
              <a:t>Red 220, Green 0, Blue 46</a:t>
            </a:r>
            <a:endParaRPr lang="de-DE" sz="1400"/>
          </a:p>
        </p:txBody>
      </p:sp>
      <p:sp>
        <p:nvSpPr>
          <p:cNvPr id="34" name="Rectangle 72"/>
          <p:cNvSpPr>
            <a:spLocks noChangeArrowheads="1"/>
          </p:cNvSpPr>
          <p:nvPr/>
        </p:nvSpPr>
        <p:spPr bwMode="auto">
          <a:xfrm>
            <a:off x="4581016" y="2673398"/>
            <a:ext cx="490537" cy="601662"/>
          </a:xfrm>
          <a:prstGeom prst="rect">
            <a:avLst/>
          </a:prstGeom>
          <a:solidFill>
            <a:srgbClr val="65C0FE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D4E8AB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 eaLnBrk="1" hangingPunct="1"/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35" name="Rectangle 73"/>
          <p:cNvSpPr>
            <a:spLocks noChangeArrowheads="1"/>
          </p:cNvSpPr>
          <p:nvPr/>
        </p:nvSpPr>
        <p:spPr bwMode="auto">
          <a:xfrm>
            <a:off x="5160453" y="2671810"/>
            <a:ext cx="2690770" cy="6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lang="de-DE" sz="1400" b="1" smtClean="0"/>
              <a:t>Wireless LAN</a:t>
            </a:r>
          </a:p>
          <a:p>
            <a:pPr eaLnBrk="1" hangingPunct="1"/>
            <a:r>
              <a:rPr lang="de-DE" sz="1400" smtClean="0"/>
              <a:t>Red 101, Green 192, Blue 254</a:t>
            </a:r>
            <a:endParaRPr lang="de-DE" sz="1400"/>
          </a:p>
        </p:txBody>
      </p:sp>
      <p:sp>
        <p:nvSpPr>
          <p:cNvPr id="38" name="Rectangle 78"/>
          <p:cNvSpPr>
            <a:spLocks noChangeArrowheads="1"/>
          </p:cNvSpPr>
          <p:nvPr/>
        </p:nvSpPr>
        <p:spPr bwMode="auto">
          <a:xfrm>
            <a:off x="4582603" y="4800648"/>
            <a:ext cx="490538" cy="601662"/>
          </a:xfrm>
          <a:prstGeom prst="rect">
            <a:avLst/>
          </a:prstGeom>
          <a:solidFill>
            <a:srgbClr val="FFD000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E4EDF3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 eaLnBrk="1" hangingPunct="1"/>
            <a:endParaRPr lang="en-GB" sz="1600" b="1"/>
          </a:p>
        </p:txBody>
      </p:sp>
      <p:sp>
        <p:nvSpPr>
          <p:cNvPr id="39" name="Rectangle 79"/>
          <p:cNvSpPr>
            <a:spLocks noChangeArrowheads="1"/>
          </p:cNvSpPr>
          <p:nvPr/>
        </p:nvSpPr>
        <p:spPr bwMode="auto">
          <a:xfrm>
            <a:off x="5208078" y="4800648"/>
            <a:ext cx="2690770" cy="60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lang="de-DE" sz="1400" b="1" smtClean="0"/>
              <a:t>Management &amp; Rollout</a:t>
            </a:r>
          </a:p>
          <a:p>
            <a:pPr eaLnBrk="1" hangingPunct="1"/>
            <a:r>
              <a:rPr lang="de-DE" sz="1400" smtClean="0"/>
              <a:t>Red 255, Green 208, Blue 0</a:t>
            </a:r>
            <a:endParaRPr lang="de-DE" sz="1400"/>
          </a:p>
        </p:txBody>
      </p:sp>
      <p:sp>
        <p:nvSpPr>
          <p:cNvPr id="48" name="Rectangle 5"/>
          <p:cNvSpPr>
            <a:spLocks noChangeArrowheads="1"/>
          </p:cNvSpPr>
          <p:nvPr/>
        </p:nvSpPr>
        <p:spPr bwMode="auto">
          <a:xfrm>
            <a:off x="4592907" y="5505839"/>
            <a:ext cx="490538" cy="601663"/>
          </a:xfrm>
          <a:prstGeom prst="rect">
            <a:avLst/>
          </a:prstGeom>
          <a:solidFill>
            <a:srgbClr val="707173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144678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 eaLnBrk="1" hangingPunct="1"/>
            <a:endParaRPr lang="en-GB" sz="1600" b="1">
              <a:solidFill>
                <a:srgbClr val="144678"/>
              </a:solidFill>
            </a:endParaRPr>
          </a:p>
        </p:txBody>
      </p:sp>
      <p:sp>
        <p:nvSpPr>
          <p:cNvPr id="49" name="Rectangle 6"/>
          <p:cNvSpPr>
            <a:spLocks noChangeArrowheads="1"/>
          </p:cNvSpPr>
          <p:nvPr/>
        </p:nvSpPr>
        <p:spPr bwMode="auto">
          <a:xfrm>
            <a:off x="5245014" y="5514465"/>
            <a:ext cx="2690770" cy="6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/>
            <a:r>
              <a:rPr lang="de-DE" sz="1400" b="1" smtClean="0"/>
              <a:t>Font color</a:t>
            </a:r>
          </a:p>
          <a:p>
            <a:pPr eaLnBrk="1" hangingPunct="1"/>
            <a:r>
              <a:rPr lang="de-DE" sz="1400" smtClean="0"/>
              <a:t>Red 112, Green 113,  Blue 115</a:t>
            </a:r>
            <a:endParaRPr lang="de-DE" sz="1400"/>
          </a:p>
        </p:txBody>
      </p:sp>
      <p:grpSp>
        <p:nvGrpSpPr>
          <p:cNvPr id="81" name="Gruppieren 80"/>
          <p:cNvGrpSpPr/>
          <p:nvPr/>
        </p:nvGrpSpPr>
        <p:grpSpPr>
          <a:xfrm>
            <a:off x="804337" y="2684577"/>
            <a:ext cx="3322595" cy="2738438"/>
            <a:chOff x="7515689" y="3771499"/>
            <a:chExt cx="3322595" cy="2738438"/>
          </a:xfrm>
        </p:grpSpPr>
        <p:sp>
          <p:nvSpPr>
            <p:cNvPr id="52" name="Rectangle 5"/>
            <p:cNvSpPr>
              <a:spLocks noChangeArrowheads="1"/>
            </p:cNvSpPr>
            <p:nvPr/>
          </p:nvSpPr>
          <p:spPr bwMode="auto">
            <a:xfrm>
              <a:off x="7517276" y="3771499"/>
              <a:ext cx="490538" cy="601663"/>
            </a:xfrm>
            <a:prstGeom prst="rect">
              <a:avLst/>
            </a:prstGeom>
            <a:solidFill>
              <a:srgbClr val="6299CE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144678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pPr algn="ctr" eaLnBrk="1" hangingPunct="1"/>
              <a:endParaRPr lang="en-GB" sz="1600" b="1">
                <a:solidFill>
                  <a:srgbClr val="144678"/>
                </a:solidFill>
              </a:endParaRPr>
            </a:p>
          </p:txBody>
        </p:sp>
        <p:sp>
          <p:nvSpPr>
            <p:cNvPr id="53" name="Rectangle 6"/>
            <p:cNvSpPr>
              <a:spLocks noChangeArrowheads="1"/>
            </p:cNvSpPr>
            <p:nvPr/>
          </p:nvSpPr>
          <p:spPr bwMode="auto">
            <a:xfrm>
              <a:off x="8074489" y="3771499"/>
              <a:ext cx="2690770" cy="60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r>
                <a:rPr lang="de-DE" sz="1400" b="1" smtClean="0"/>
                <a:t>Secundary colors</a:t>
              </a:r>
            </a:p>
            <a:p>
              <a:pPr eaLnBrk="1" hangingPunct="1"/>
              <a:r>
                <a:rPr lang="de-DE" sz="1400" smtClean="0"/>
                <a:t>Red 89, Green 153,  Blue 206</a:t>
              </a:r>
              <a:endParaRPr lang="de-DE" sz="1400"/>
            </a:p>
          </p:txBody>
        </p:sp>
        <p:sp>
          <p:nvSpPr>
            <p:cNvPr id="54" name="Rectangle 7"/>
            <p:cNvSpPr>
              <a:spLocks noChangeArrowheads="1"/>
            </p:cNvSpPr>
            <p:nvPr/>
          </p:nvSpPr>
          <p:spPr bwMode="auto">
            <a:xfrm>
              <a:off x="7515689" y="4485874"/>
              <a:ext cx="490537" cy="604838"/>
            </a:xfrm>
            <a:prstGeom prst="rect">
              <a:avLst/>
            </a:prstGeom>
            <a:solidFill>
              <a:srgbClr val="89B3DA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A9D257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pPr algn="ctr" eaLnBrk="1" hangingPunct="1"/>
              <a:endParaRPr lang="en-GB" sz="1600" b="1">
                <a:solidFill>
                  <a:schemeClr val="bg1"/>
                </a:solidFill>
              </a:endParaRPr>
            </a:p>
          </p:txBody>
        </p:sp>
        <p:sp>
          <p:nvSpPr>
            <p:cNvPr id="55" name="Rectangle 8"/>
            <p:cNvSpPr>
              <a:spLocks noChangeArrowheads="1"/>
            </p:cNvSpPr>
            <p:nvPr/>
          </p:nvSpPr>
          <p:spPr bwMode="auto">
            <a:xfrm>
              <a:off x="8082951" y="4485874"/>
              <a:ext cx="2748965" cy="604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r>
                <a:rPr lang="de-DE" sz="1400" smtClean="0"/>
                <a:t>Red 137, Green 179, Blue 218</a:t>
              </a:r>
              <a:endParaRPr lang="de-DE" sz="1400"/>
            </a:p>
          </p:txBody>
        </p:sp>
        <p:sp>
          <p:nvSpPr>
            <p:cNvPr id="58" name="Rectangle 15"/>
            <p:cNvSpPr>
              <a:spLocks noChangeArrowheads="1"/>
            </p:cNvSpPr>
            <p:nvPr/>
          </p:nvSpPr>
          <p:spPr bwMode="auto">
            <a:xfrm>
              <a:off x="7522039" y="5908274"/>
              <a:ext cx="490537" cy="601663"/>
            </a:xfrm>
            <a:prstGeom prst="rect">
              <a:avLst/>
            </a:prstGeom>
            <a:solidFill>
              <a:srgbClr val="D8E6F3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ADF7EF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pPr algn="ctr" eaLnBrk="1" hangingPunct="1"/>
              <a:endParaRPr lang="en-GB" sz="1600" b="1">
                <a:solidFill>
                  <a:schemeClr val="bg1"/>
                </a:solidFill>
              </a:endParaRPr>
            </a:p>
          </p:txBody>
        </p:sp>
        <p:sp>
          <p:nvSpPr>
            <p:cNvPr id="59" name="Rectangle 16"/>
            <p:cNvSpPr>
              <a:spLocks noChangeArrowheads="1"/>
            </p:cNvSpPr>
            <p:nvPr/>
          </p:nvSpPr>
          <p:spPr bwMode="auto">
            <a:xfrm>
              <a:off x="8082952" y="5908274"/>
              <a:ext cx="2755332" cy="60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r>
                <a:rPr lang="de-DE" sz="1400" smtClean="0"/>
                <a:t>Red 216, Green 230, Blue 243</a:t>
              </a:r>
              <a:endParaRPr lang="de-DE" sz="1400"/>
            </a:p>
          </p:txBody>
        </p:sp>
        <p:sp>
          <p:nvSpPr>
            <p:cNvPr id="60" name="Rectangle 72"/>
            <p:cNvSpPr>
              <a:spLocks noChangeArrowheads="1"/>
            </p:cNvSpPr>
            <p:nvPr/>
          </p:nvSpPr>
          <p:spPr bwMode="auto">
            <a:xfrm>
              <a:off x="7528389" y="5192312"/>
              <a:ext cx="490537" cy="601662"/>
            </a:xfrm>
            <a:prstGeom prst="rect">
              <a:avLst/>
            </a:prstGeom>
            <a:solidFill>
              <a:srgbClr val="B1CCE7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D4E8AB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pPr algn="ctr" eaLnBrk="1" hangingPunct="1"/>
              <a:endParaRPr lang="en-GB" sz="1600" b="1">
                <a:solidFill>
                  <a:schemeClr val="bg1"/>
                </a:solidFill>
              </a:endParaRPr>
            </a:p>
          </p:txBody>
        </p:sp>
        <p:sp>
          <p:nvSpPr>
            <p:cNvPr id="61" name="Rectangle 73"/>
            <p:cNvSpPr>
              <a:spLocks noChangeArrowheads="1"/>
            </p:cNvSpPr>
            <p:nvPr/>
          </p:nvSpPr>
          <p:spPr bwMode="auto">
            <a:xfrm>
              <a:off x="8082952" y="5190724"/>
              <a:ext cx="2715644" cy="601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/>
              <a:r>
                <a:rPr lang="de-DE" sz="1400" smtClean="0"/>
                <a:t>Red 177, Green  204, Blue 231</a:t>
              </a:r>
              <a:endParaRPr lang="de-DE" sz="140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LANCOM Table</a:t>
            </a:r>
            <a:br>
              <a:rPr lang="en-US" smtClean="0"/>
            </a:br>
            <a:r>
              <a:rPr lang="en-US" sz="2000" b="0" smtClean="0"/>
              <a:t>Sample</a:t>
            </a:r>
            <a:endParaRPr lang="de-DE" sz="200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/>
        </p:nvGraphicFramePr>
        <p:xfrm>
          <a:off x="809625" y="14732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mtClean="0"/>
                        <a:t>1. Headline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2. Headline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mtClean="0"/>
                        <a:t>3. Headline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66700" indent="-266700">
                        <a:buAutoNum type="arabicPeriod"/>
                      </a:pPr>
                      <a:endParaRPr lang="de-DE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LANCOM Icons</a:t>
            </a:r>
            <a:br>
              <a:rPr lang="en-US" smtClean="0"/>
            </a:br>
            <a:r>
              <a:rPr lang="en-US" sz="2000" b="0" smtClean="0"/>
              <a:t>Products</a:t>
            </a:r>
            <a:endParaRPr lang="de-DE" sz="2000"/>
          </a:p>
        </p:txBody>
      </p:sp>
      <p:pic>
        <p:nvPicPr>
          <p:cNvPr id="26" name="Grafik 25" descr="VPNClient_500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000" y="5282565"/>
            <a:ext cx="1447800" cy="1013460"/>
          </a:xfrm>
          <a:prstGeom prst="rect">
            <a:avLst/>
          </a:prstGeom>
        </p:spPr>
      </p:pic>
      <p:grpSp>
        <p:nvGrpSpPr>
          <p:cNvPr id="80" name="Gruppieren 79"/>
          <p:cNvGrpSpPr/>
          <p:nvPr/>
        </p:nvGrpSpPr>
        <p:grpSpPr>
          <a:xfrm>
            <a:off x="719177" y="1328675"/>
            <a:ext cx="576000" cy="325758"/>
            <a:chOff x="338177" y="1309625"/>
            <a:chExt cx="576000" cy="325758"/>
          </a:xfrm>
        </p:grpSpPr>
        <p:pic>
          <p:nvPicPr>
            <p:cNvPr id="8" name="Picture 14" descr="Router_frei_blau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8177" y="1309625"/>
              <a:ext cx="576000" cy="203816"/>
            </a:xfrm>
            <a:prstGeom prst="rect">
              <a:avLst/>
            </a:prstGeom>
            <a:noFill/>
          </p:spPr>
        </p:pic>
        <p:sp>
          <p:nvSpPr>
            <p:cNvPr id="65" name="Textfeld 64"/>
            <p:cNvSpPr txBox="1"/>
            <p:nvPr/>
          </p:nvSpPr>
          <p:spPr bwMode="auto">
            <a:xfrm>
              <a:off x="481567" y="1527661"/>
              <a:ext cx="288541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700" b="1" smtClean="0"/>
                <a:t>Router</a:t>
              </a:r>
              <a:endParaRPr lang="de-DE" sz="700" b="1"/>
            </a:p>
          </p:txBody>
        </p:sp>
      </p:grpSp>
      <p:grpSp>
        <p:nvGrpSpPr>
          <p:cNvPr id="81" name="Gruppieren 80"/>
          <p:cNvGrpSpPr/>
          <p:nvPr/>
        </p:nvGrpSpPr>
        <p:grpSpPr>
          <a:xfrm>
            <a:off x="270948" y="1743351"/>
            <a:ext cx="576000" cy="515804"/>
            <a:chOff x="360402" y="1943757"/>
            <a:chExt cx="576000" cy="515804"/>
          </a:xfrm>
        </p:grpSpPr>
        <p:pic>
          <p:nvPicPr>
            <p:cNvPr id="11" name="Picture 17" descr="Router_Wireless_frei_blau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0402" y="1943757"/>
              <a:ext cx="576000" cy="407631"/>
            </a:xfrm>
            <a:prstGeom prst="rect">
              <a:avLst/>
            </a:prstGeom>
            <a:noFill/>
          </p:spPr>
        </p:pic>
        <p:sp>
          <p:nvSpPr>
            <p:cNvPr id="67" name="Textfeld 66"/>
            <p:cNvSpPr txBox="1"/>
            <p:nvPr/>
          </p:nvSpPr>
          <p:spPr bwMode="auto">
            <a:xfrm>
              <a:off x="442554" y="2351839"/>
              <a:ext cx="416781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700" b="1" smtClean="0"/>
                <a:t>WLAN AP</a:t>
              </a:r>
              <a:endParaRPr lang="de-DE" sz="700" b="1"/>
            </a:p>
          </p:txBody>
        </p:sp>
      </p:grpSp>
      <p:grpSp>
        <p:nvGrpSpPr>
          <p:cNvPr id="82" name="Gruppieren 81"/>
          <p:cNvGrpSpPr/>
          <p:nvPr/>
        </p:nvGrpSpPr>
        <p:grpSpPr>
          <a:xfrm>
            <a:off x="1540381" y="1742945"/>
            <a:ext cx="576000" cy="516210"/>
            <a:chOff x="1159381" y="1943351"/>
            <a:chExt cx="576000" cy="516210"/>
          </a:xfrm>
        </p:grpSpPr>
        <p:pic>
          <p:nvPicPr>
            <p:cNvPr id="16" name="Picture 23" descr="Router_spitze_Ant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59381" y="1943351"/>
              <a:ext cx="576000" cy="409985"/>
            </a:xfrm>
            <a:prstGeom prst="rect">
              <a:avLst/>
            </a:prstGeom>
            <a:noFill/>
          </p:spPr>
        </p:pic>
        <p:sp>
          <p:nvSpPr>
            <p:cNvPr id="68" name="Textfeld 67"/>
            <p:cNvSpPr txBox="1"/>
            <p:nvPr/>
          </p:nvSpPr>
          <p:spPr bwMode="auto">
            <a:xfrm>
              <a:off x="1166759" y="2351839"/>
              <a:ext cx="567463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700" b="1" smtClean="0"/>
                <a:t>UMTS Router</a:t>
              </a:r>
              <a:endParaRPr lang="de-DE" sz="700" b="1"/>
            </a:p>
          </p:txBody>
        </p:sp>
      </p:grpSp>
      <p:grpSp>
        <p:nvGrpSpPr>
          <p:cNvPr id="146" name="Gruppieren 145"/>
          <p:cNvGrpSpPr/>
          <p:nvPr/>
        </p:nvGrpSpPr>
        <p:grpSpPr>
          <a:xfrm>
            <a:off x="944381" y="2475268"/>
            <a:ext cx="576000" cy="524760"/>
            <a:chOff x="738227" y="2464696"/>
            <a:chExt cx="576000" cy="524760"/>
          </a:xfrm>
        </p:grpSpPr>
        <p:pic>
          <p:nvPicPr>
            <p:cNvPr id="4" name="Picture 10" descr="Router_3_Wireless_frei_blau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38227" y="2464696"/>
              <a:ext cx="576000" cy="407631"/>
            </a:xfrm>
            <a:prstGeom prst="rect">
              <a:avLst/>
            </a:prstGeom>
            <a:noFill/>
          </p:spPr>
        </p:pic>
        <p:sp>
          <p:nvSpPr>
            <p:cNvPr id="69" name="Textfeld 68"/>
            <p:cNvSpPr txBox="1"/>
            <p:nvPr/>
          </p:nvSpPr>
          <p:spPr bwMode="auto">
            <a:xfrm>
              <a:off x="829649" y="2881734"/>
              <a:ext cx="416781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700" b="1" smtClean="0"/>
                <a:t>WLAN AP</a:t>
              </a:r>
              <a:endParaRPr lang="de-DE" sz="700" b="1"/>
            </a:p>
          </p:txBody>
        </p:sp>
      </p:grpSp>
      <p:grpSp>
        <p:nvGrpSpPr>
          <p:cNvPr id="84" name="Gruppieren 83"/>
          <p:cNvGrpSpPr/>
          <p:nvPr/>
        </p:nvGrpSpPr>
        <p:grpSpPr>
          <a:xfrm>
            <a:off x="1594091" y="2497452"/>
            <a:ext cx="576000" cy="498100"/>
            <a:chOff x="1144373" y="2697858"/>
            <a:chExt cx="576000" cy="498100"/>
          </a:xfrm>
        </p:grpSpPr>
        <p:pic>
          <p:nvPicPr>
            <p:cNvPr id="12" name="Picture 19" descr="L-54_dual_blau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144373" y="2697858"/>
              <a:ext cx="576000" cy="396090"/>
            </a:xfrm>
            <a:prstGeom prst="rect">
              <a:avLst/>
            </a:prstGeom>
            <a:noFill/>
          </p:spPr>
        </p:pic>
        <p:sp>
          <p:nvSpPr>
            <p:cNvPr id="70" name="Textfeld 69"/>
            <p:cNvSpPr txBox="1"/>
            <p:nvPr/>
          </p:nvSpPr>
          <p:spPr bwMode="auto">
            <a:xfrm>
              <a:off x="1222841" y="3088236"/>
              <a:ext cx="416781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700" b="1" smtClean="0"/>
                <a:t>WLAN AP</a:t>
              </a:r>
              <a:endParaRPr lang="de-DE" sz="700" b="1"/>
            </a:p>
          </p:txBody>
        </p:sp>
      </p:grpSp>
      <p:grpSp>
        <p:nvGrpSpPr>
          <p:cNvPr id="85" name="Gruppieren 84"/>
          <p:cNvGrpSpPr/>
          <p:nvPr/>
        </p:nvGrpSpPr>
        <p:grpSpPr>
          <a:xfrm>
            <a:off x="321479" y="3149947"/>
            <a:ext cx="1211261" cy="358889"/>
            <a:chOff x="363323" y="3460081"/>
            <a:chExt cx="1211261" cy="358889"/>
          </a:xfrm>
        </p:grpSpPr>
        <p:pic>
          <p:nvPicPr>
            <p:cNvPr id="6" name="Picture 12" descr="Router_19_Zoll_frei_blau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63323" y="3460081"/>
              <a:ext cx="1211261" cy="240621"/>
            </a:xfrm>
            <a:prstGeom prst="rect">
              <a:avLst/>
            </a:prstGeom>
            <a:noFill/>
          </p:spPr>
        </p:pic>
        <p:sp>
          <p:nvSpPr>
            <p:cNvPr id="76" name="Textfeld 75"/>
            <p:cNvSpPr txBox="1"/>
            <p:nvPr/>
          </p:nvSpPr>
          <p:spPr bwMode="auto">
            <a:xfrm>
              <a:off x="682737" y="3711248"/>
              <a:ext cx="578685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700" b="1" smtClean="0"/>
                <a:t>VPN Gateway</a:t>
              </a:r>
              <a:endParaRPr lang="de-DE" sz="700" b="1"/>
            </a:p>
          </p:txBody>
        </p:sp>
      </p:grpSp>
      <p:grpSp>
        <p:nvGrpSpPr>
          <p:cNvPr id="154" name="Gruppieren 153"/>
          <p:cNvGrpSpPr/>
          <p:nvPr/>
        </p:nvGrpSpPr>
        <p:grpSpPr>
          <a:xfrm>
            <a:off x="317003" y="3640876"/>
            <a:ext cx="1211261" cy="358889"/>
            <a:chOff x="750419" y="3646162"/>
            <a:chExt cx="1211261" cy="358889"/>
          </a:xfrm>
        </p:grpSpPr>
        <p:pic>
          <p:nvPicPr>
            <p:cNvPr id="77" name="Picture 12" descr="Router_19_Zoll_frei_blau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50419" y="3646162"/>
              <a:ext cx="1211261" cy="240621"/>
            </a:xfrm>
            <a:prstGeom prst="rect">
              <a:avLst/>
            </a:prstGeom>
            <a:noFill/>
          </p:spPr>
        </p:pic>
        <p:sp>
          <p:nvSpPr>
            <p:cNvPr id="78" name="Textfeld 77"/>
            <p:cNvSpPr txBox="1"/>
            <p:nvPr/>
          </p:nvSpPr>
          <p:spPr bwMode="auto">
            <a:xfrm>
              <a:off x="982053" y="3897329"/>
              <a:ext cx="722955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700" b="1" smtClean="0"/>
                <a:t>WLAN Controller</a:t>
              </a:r>
              <a:endParaRPr lang="de-DE" sz="700" b="1"/>
            </a:p>
          </p:txBody>
        </p:sp>
      </p:grpSp>
      <p:grpSp>
        <p:nvGrpSpPr>
          <p:cNvPr id="163" name="Gruppieren 162"/>
          <p:cNvGrpSpPr/>
          <p:nvPr/>
        </p:nvGrpSpPr>
        <p:grpSpPr>
          <a:xfrm>
            <a:off x="316543" y="4093257"/>
            <a:ext cx="1244206" cy="358027"/>
            <a:chOff x="739387" y="4077401"/>
            <a:chExt cx="1244206" cy="358027"/>
          </a:xfrm>
        </p:grpSpPr>
        <p:pic>
          <p:nvPicPr>
            <p:cNvPr id="19" name="Grafik 18" descr="Switch_09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9387" y="4077401"/>
              <a:ext cx="1244206" cy="246353"/>
            </a:xfrm>
            <a:prstGeom prst="rect">
              <a:avLst/>
            </a:prstGeom>
          </p:spPr>
        </p:pic>
        <p:sp>
          <p:nvSpPr>
            <p:cNvPr id="79" name="Textfeld 78"/>
            <p:cNvSpPr txBox="1"/>
            <p:nvPr/>
          </p:nvSpPr>
          <p:spPr bwMode="auto">
            <a:xfrm>
              <a:off x="1061299" y="4327706"/>
              <a:ext cx="679673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700" b="1" smtClean="0"/>
                <a:t>Ethernet Switch</a:t>
              </a:r>
              <a:endParaRPr lang="de-DE" sz="700" b="1"/>
            </a:p>
          </p:txBody>
        </p:sp>
      </p:grpSp>
      <p:grpSp>
        <p:nvGrpSpPr>
          <p:cNvPr id="118" name="Gruppieren 117"/>
          <p:cNvGrpSpPr/>
          <p:nvPr/>
        </p:nvGrpSpPr>
        <p:grpSpPr>
          <a:xfrm>
            <a:off x="1777896" y="3984259"/>
            <a:ext cx="416781" cy="628246"/>
            <a:chOff x="819285" y="5390160"/>
            <a:chExt cx="416781" cy="628246"/>
          </a:xfrm>
        </p:grpSpPr>
        <p:pic>
          <p:nvPicPr>
            <p:cNvPr id="14" name="Picture 21" descr="IAP-54_Wireless_blau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898780" y="5390160"/>
              <a:ext cx="273296" cy="485774"/>
            </a:xfrm>
            <a:prstGeom prst="rect">
              <a:avLst/>
            </a:prstGeom>
            <a:noFill/>
          </p:spPr>
        </p:pic>
        <p:sp>
          <p:nvSpPr>
            <p:cNvPr id="90" name="Textfeld 89"/>
            <p:cNvSpPr txBox="1"/>
            <p:nvPr/>
          </p:nvSpPr>
          <p:spPr bwMode="auto">
            <a:xfrm>
              <a:off x="819285" y="5910684"/>
              <a:ext cx="416781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WLAN AP</a:t>
              </a:r>
              <a:endParaRPr lang="de-DE" sz="700" b="1"/>
            </a:p>
          </p:txBody>
        </p:sp>
      </p:grpSp>
      <p:grpSp>
        <p:nvGrpSpPr>
          <p:cNvPr id="120" name="Gruppieren 119"/>
          <p:cNvGrpSpPr/>
          <p:nvPr/>
        </p:nvGrpSpPr>
        <p:grpSpPr>
          <a:xfrm>
            <a:off x="1772561" y="3142628"/>
            <a:ext cx="416781" cy="749686"/>
            <a:chOff x="2089693" y="5366688"/>
            <a:chExt cx="416781" cy="749686"/>
          </a:xfrm>
        </p:grpSpPr>
        <p:pic>
          <p:nvPicPr>
            <p:cNvPr id="17" name="Grafik 16" descr="OAP-Wireless_blau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5616" y="5366688"/>
              <a:ext cx="337360" cy="485775"/>
            </a:xfrm>
            <a:prstGeom prst="rect">
              <a:avLst/>
            </a:prstGeom>
          </p:spPr>
        </p:pic>
        <p:sp>
          <p:nvSpPr>
            <p:cNvPr id="92" name="Textfeld 91"/>
            <p:cNvSpPr txBox="1"/>
            <p:nvPr/>
          </p:nvSpPr>
          <p:spPr bwMode="auto">
            <a:xfrm>
              <a:off x="2089693" y="5900930"/>
              <a:ext cx="41678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Outdoor</a:t>
              </a:r>
            </a:p>
            <a:p>
              <a:pPr algn="ctr"/>
              <a:r>
                <a:rPr lang="de-DE" sz="700" b="1" smtClean="0"/>
                <a:t>WLAN AP</a:t>
              </a:r>
              <a:endParaRPr lang="de-DE" sz="700" b="1"/>
            </a:p>
          </p:txBody>
        </p:sp>
      </p:grpSp>
      <p:grpSp>
        <p:nvGrpSpPr>
          <p:cNvPr id="158" name="Gruppieren 157"/>
          <p:cNvGrpSpPr/>
          <p:nvPr/>
        </p:nvGrpSpPr>
        <p:grpSpPr>
          <a:xfrm>
            <a:off x="2428877" y="1085850"/>
            <a:ext cx="804180" cy="589308"/>
            <a:chOff x="1724027" y="1123950"/>
            <a:chExt cx="804180" cy="589308"/>
          </a:xfrm>
        </p:grpSpPr>
        <p:pic>
          <p:nvPicPr>
            <p:cNvPr id="23" name="Grafik 22" descr="1723_500.jpg"/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24027" y="1123950"/>
              <a:ext cx="804180" cy="562926"/>
            </a:xfrm>
            <a:prstGeom prst="rect">
              <a:avLst/>
            </a:prstGeom>
          </p:spPr>
        </p:pic>
        <p:sp>
          <p:nvSpPr>
            <p:cNvPr id="93" name="Textfeld 92"/>
            <p:cNvSpPr txBox="1"/>
            <p:nvPr/>
          </p:nvSpPr>
          <p:spPr bwMode="auto">
            <a:xfrm>
              <a:off x="1823102" y="1605536"/>
              <a:ext cx="597920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Product name</a:t>
              </a:r>
              <a:endParaRPr lang="de-DE" sz="700" b="1"/>
            </a:p>
          </p:txBody>
        </p:sp>
      </p:grpSp>
      <p:grpSp>
        <p:nvGrpSpPr>
          <p:cNvPr id="106" name="Gruppieren 105"/>
          <p:cNvGrpSpPr/>
          <p:nvPr/>
        </p:nvGrpSpPr>
        <p:grpSpPr>
          <a:xfrm>
            <a:off x="2430256" y="1673352"/>
            <a:ext cx="809276" cy="630913"/>
            <a:chOff x="3068431" y="1959102"/>
            <a:chExt cx="809276" cy="630913"/>
          </a:xfrm>
        </p:grpSpPr>
        <p:pic>
          <p:nvPicPr>
            <p:cNvPr id="47" name="Picture 2" descr="LANCOM L-54g Wireless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068431" y="1959102"/>
              <a:ext cx="809276" cy="598864"/>
            </a:xfrm>
            <a:prstGeom prst="rect">
              <a:avLst/>
            </a:prstGeom>
            <a:noFill/>
          </p:spPr>
        </p:pic>
        <p:sp>
          <p:nvSpPr>
            <p:cNvPr id="94" name="Textfeld 93"/>
            <p:cNvSpPr txBox="1"/>
            <p:nvPr/>
          </p:nvSpPr>
          <p:spPr bwMode="auto">
            <a:xfrm>
              <a:off x="3174432" y="2482293"/>
              <a:ext cx="597921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Product name</a:t>
              </a:r>
              <a:endParaRPr lang="de-DE" sz="700" b="1"/>
            </a:p>
          </p:txBody>
        </p:sp>
      </p:grpSp>
      <p:grpSp>
        <p:nvGrpSpPr>
          <p:cNvPr id="107" name="Gruppieren 106"/>
          <p:cNvGrpSpPr/>
          <p:nvPr/>
        </p:nvGrpSpPr>
        <p:grpSpPr>
          <a:xfrm>
            <a:off x="2448347" y="2386598"/>
            <a:ext cx="803917" cy="658559"/>
            <a:chOff x="3096047" y="2758073"/>
            <a:chExt cx="803917" cy="658559"/>
          </a:xfrm>
        </p:grpSpPr>
        <p:grpSp>
          <p:nvGrpSpPr>
            <p:cNvPr id="43" name="Group 21"/>
            <p:cNvGrpSpPr>
              <a:grpSpLocks/>
            </p:cNvGrpSpPr>
            <p:nvPr/>
          </p:nvGrpSpPr>
          <p:grpSpPr bwMode="auto">
            <a:xfrm>
              <a:off x="3096047" y="2758073"/>
              <a:ext cx="803917" cy="642558"/>
              <a:chOff x="158" y="1755"/>
              <a:chExt cx="1175" cy="864"/>
            </a:xfrm>
          </p:grpSpPr>
          <p:pic>
            <p:nvPicPr>
              <p:cNvPr id="44" name="Picture 26" descr="L-54ag_weiss"/>
              <p:cNvPicPr>
                <a:picLocks noChangeAspect="1" noChangeArrowheads="1"/>
              </p:cNvPicPr>
              <p:nvPr/>
            </p:nvPicPr>
            <p:blipFill>
              <a:blip r:embed="rId1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58" y="1755"/>
                <a:ext cx="1175" cy="8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" name="Picture 27" descr="L-54ag_weiss"/>
              <p:cNvPicPr>
                <a:picLocks noChangeAspect="1" noChangeArrowheads="1"/>
              </p:cNvPicPr>
              <p:nvPr/>
            </p:nvPicPr>
            <p:blipFill>
              <a:blip r:embed="rId1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4937" b="44212"/>
              <a:stretch>
                <a:fillRect/>
              </a:stretch>
            </p:blipFill>
            <p:spPr bwMode="auto">
              <a:xfrm>
                <a:off x="638" y="1759"/>
                <a:ext cx="412" cy="4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95" name="Textfeld 94"/>
            <p:cNvSpPr txBox="1"/>
            <p:nvPr/>
          </p:nvSpPr>
          <p:spPr bwMode="auto">
            <a:xfrm>
              <a:off x="3196377" y="3308910"/>
              <a:ext cx="597921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Product name</a:t>
              </a:r>
              <a:endParaRPr lang="de-DE" sz="700" b="1"/>
            </a:p>
          </p:txBody>
        </p:sp>
      </p:grpSp>
      <p:grpSp>
        <p:nvGrpSpPr>
          <p:cNvPr id="108" name="Gruppieren 107"/>
          <p:cNvGrpSpPr/>
          <p:nvPr/>
        </p:nvGrpSpPr>
        <p:grpSpPr>
          <a:xfrm>
            <a:off x="3126285" y="2436808"/>
            <a:ext cx="791722" cy="611550"/>
            <a:chOff x="3107235" y="3551233"/>
            <a:chExt cx="791722" cy="611550"/>
          </a:xfrm>
        </p:grpSpPr>
        <p:pic>
          <p:nvPicPr>
            <p:cNvPr id="46" name="Picture 7" descr="L-54_dual_weiss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107235" y="3551233"/>
              <a:ext cx="791722" cy="582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6" name="Textfeld 95"/>
            <p:cNvSpPr txBox="1"/>
            <p:nvPr/>
          </p:nvSpPr>
          <p:spPr bwMode="auto">
            <a:xfrm>
              <a:off x="3211007" y="4055061"/>
              <a:ext cx="597921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Product name</a:t>
              </a:r>
              <a:endParaRPr lang="de-DE" sz="700" b="1"/>
            </a:p>
          </p:txBody>
        </p:sp>
      </p:grpSp>
      <p:grpSp>
        <p:nvGrpSpPr>
          <p:cNvPr id="109" name="Gruppieren 108"/>
          <p:cNvGrpSpPr/>
          <p:nvPr/>
        </p:nvGrpSpPr>
        <p:grpSpPr>
          <a:xfrm>
            <a:off x="3133726" y="1694662"/>
            <a:ext cx="798225" cy="626367"/>
            <a:chOff x="3105151" y="4304512"/>
            <a:chExt cx="798225" cy="626367"/>
          </a:xfrm>
        </p:grpSpPr>
        <p:pic>
          <p:nvPicPr>
            <p:cNvPr id="37" name="Grafik 36" descr="1823_w_10.tif"/>
            <p:cNvPicPr>
              <a:picLocks noChangeAspect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05151" y="4304512"/>
              <a:ext cx="798225" cy="587054"/>
            </a:xfrm>
            <a:prstGeom prst="rect">
              <a:avLst/>
            </a:prstGeom>
          </p:spPr>
        </p:pic>
        <p:sp>
          <p:nvSpPr>
            <p:cNvPr id="97" name="Textfeld 96"/>
            <p:cNvSpPr txBox="1"/>
            <p:nvPr/>
          </p:nvSpPr>
          <p:spPr bwMode="auto">
            <a:xfrm>
              <a:off x="3196377" y="4823157"/>
              <a:ext cx="597921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Product name</a:t>
              </a:r>
              <a:endParaRPr lang="de-DE" sz="700" b="1"/>
            </a:p>
          </p:txBody>
        </p:sp>
      </p:grpSp>
      <p:grpSp>
        <p:nvGrpSpPr>
          <p:cNvPr id="110" name="Gruppieren 109"/>
          <p:cNvGrpSpPr/>
          <p:nvPr/>
        </p:nvGrpSpPr>
        <p:grpSpPr>
          <a:xfrm>
            <a:off x="3139041" y="3069111"/>
            <a:ext cx="782606" cy="615289"/>
            <a:chOff x="3119991" y="4878861"/>
            <a:chExt cx="782606" cy="615289"/>
          </a:xfrm>
        </p:grpSpPr>
        <p:grpSp>
          <p:nvGrpSpPr>
            <p:cNvPr id="48" name="Gruppieren 21"/>
            <p:cNvGrpSpPr/>
            <p:nvPr/>
          </p:nvGrpSpPr>
          <p:grpSpPr>
            <a:xfrm>
              <a:off x="3119991" y="4878861"/>
              <a:ext cx="782606" cy="575908"/>
              <a:chOff x="1151620" y="2240868"/>
              <a:chExt cx="4068452" cy="2993908"/>
            </a:xfrm>
          </p:grpSpPr>
          <p:pic>
            <p:nvPicPr>
              <p:cNvPr id="49" name="Picture 7" descr="L-54_dual_weiss"/>
              <p:cNvPicPr>
                <a:picLocks noChangeAspect="1" noChangeArrowheads="1"/>
              </p:cNvPicPr>
              <p:nvPr/>
            </p:nvPicPr>
            <p:blipFill>
              <a:blip r:embed="rId1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151620" y="2240868"/>
                <a:ext cx="4068452" cy="2993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0" name="Picture 7" descr="L-54_dual_weiss"/>
              <p:cNvPicPr>
                <a:picLocks noChangeAspect="1" noChangeArrowheads="1"/>
              </p:cNvPicPr>
              <p:nvPr/>
            </p:nvPicPr>
            <p:blipFill>
              <a:blip r:embed="rId1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6637" r="28318" b="43479"/>
              <a:stretch>
                <a:fillRect/>
              </a:stretch>
            </p:blipFill>
            <p:spPr bwMode="auto">
              <a:xfrm>
                <a:off x="2816857" y="2240868"/>
                <a:ext cx="612106" cy="1692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98" name="Textfeld 97"/>
            <p:cNvSpPr txBox="1"/>
            <p:nvPr/>
          </p:nvSpPr>
          <p:spPr bwMode="auto">
            <a:xfrm>
              <a:off x="3218323" y="5386428"/>
              <a:ext cx="597921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Product name</a:t>
              </a:r>
              <a:endParaRPr lang="de-DE" sz="700" b="1"/>
            </a:p>
          </p:txBody>
        </p:sp>
      </p:grpSp>
      <p:grpSp>
        <p:nvGrpSpPr>
          <p:cNvPr id="111" name="Gruppieren 110"/>
          <p:cNvGrpSpPr/>
          <p:nvPr/>
        </p:nvGrpSpPr>
        <p:grpSpPr>
          <a:xfrm>
            <a:off x="2521197" y="3876674"/>
            <a:ext cx="622054" cy="303769"/>
            <a:chOff x="3197472" y="5676899"/>
            <a:chExt cx="622054" cy="303769"/>
          </a:xfrm>
        </p:grpSpPr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3197472" y="5676899"/>
              <a:ext cx="622054" cy="303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9" name="Textfeld 98"/>
            <p:cNvSpPr txBox="1"/>
            <p:nvPr/>
          </p:nvSpPr>
          <p:spPr bwMode="auto">
            <a:xfrm>
              <a:off x="3209201" y="5861916"/>
              <a:ext cx="572273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Produktname</a:t>
              </a:r>
              <a:endParaRPr lang="de-DE" sz="700" b="1"/>
            </a:p>
          </p:txBody>
        </p:sp>
      </p:grpSp>
      <p:grpSp>
        <p:nvGrpSpPr>
          <p:cNvPr id="112" name="Gruppieren 111"/>
          <p:cNvGrpSpPr/>
          <p:nvPr/>
        </p:nvGrpSpPr>
        <p:grpSpPr>
          <a:xfrm>
            <a:off x="3199405" y="3686175"/>
            <a:ext cx="713168" cy="537145"/>
            <a:chOff x="3199405" y="5886450"/>
            <a:chExt cx="713168" cy="537145"/>
          </a:xfrm>
        </p:grpSpPr>
        <p:pic>
          <p:nvPicPr>
            <p:cNvPr id="63" name="Picture 21" descr="ES_1108P_frei_s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199405" y="5886450"/>
              <a:ext cx="713168" cy="537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0" name="Textfeld 99"/>
            <p:cNvSpPr txBox="1"/>
            <p:nvPr/>
          </p:nvSpPr>
          <p:spPr bwMode="auto">
            <a:xfrm>
              <a:off x="3247584" y="6271567"/>
              <a:ext cx="597921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Product name</a:t>
              </a:r>
              <a:endParaRPr lang="de-DE" sz="700" b="1"/>
            </a:p>
          </p:txBody>
        </p:sp>
      </p:grpSp>
      <p:grpSp>
        <p:nvGrpSpPr>
          <p:cNvPr id="157" name="Gruppieren 156"/>
          <p:cNvGrpSpPr/>
          <p:nvPr/>
        </p:nvGrpSpPr>
        <p:grpSpPr>
          <a:xfrm>
            <a:off x="3867150" y="1348738"/>
            <a:ext cx="971550" cy="742015"/>
            <a:chOff x="3943350" y="1577338"/>
            <a:chExt cx="971550" cy="742015"/>
          </a:xfrm>
        </p:grpSpPr>
        <p:pic>
          <p:nvPicPr>
            <p:cNvPr id="29" name="Grafik 28" descr="OAP-382_500.jpg"/>
            <p:cNvPicPr>
              <a:picLocks noChangeAspect="1"/>
            </p:cNvPicPr>
            <p:nvPr/>
          </p:nvPicPr>
          <p:blipFill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43350" y="1577338"/>
              <a:ext cx="971550" cy="680085"/>
            </a:xfrm>
            <a:prstGeom prst="rect">
              <a:avLst/>
            </a:prstGeom>
          </p:spPr>
        </p:pic>
        <p:sp>
          <p:nvSpPr>
            <p:cNvPr id="101" name="Textfeld 100"/>
            <p:cNvSpPr txBox="1"/>
            <p:nvPr/>
          </p:nvSpPr>
          <p:spPr bwMode="auto">
            <a:xfrm>
              <a:off x="4132723" y="2211631"/>
              <a:ext cx="597921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Product name</a:t>
              </a:r>
              <a:endParaRPr lang="de-DE" sz="700" b="1"/>
            </a:p>
          </p:txBody>
        </p:sp>
      </p:grpSp>
      <p:grpSp>
        <p:nvGrpSpPr>
          <p:cNvPr id="114" name="Gruppieren 113"/>
          <p:cNvGrpSpPr/>
          <p:nvPr/>
        </p:nvGrpSpPr>
        <p:grpSpPr>
          <a:xfrm>
            <a:off x="4004473" y="2356023"/>
            <a:ext cx="722966" cy="550451"/>
            <a:chOff x="4175770" y="2690617"/>
            <a:chExt cx="722966" cy="550451"/>
          </a:xfrm>
        </p:grpSpPr>
        <p:pic>
          <p:nvPicPr>
            <p:cNvPr id="52" name="Picture 20" descr="OAP_300-1_schräg_s"/>
            <p:cNvPicPr>
              <a:picLocks noChangeAspect="1" noChangeArrowheads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0776" t="7602" r="13715" b="37329"/>
            <a:stretch>
              <a:fillRect/>
            </a:stretch>
          </p:blipFill>
          <p:spPr bwMode="auto">
            <a:xfrm>
              <a:off x="4175770" y="2690617"/>
              <a:ext cx="722966" cy="443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" name="Textfeld 101"/>
            <p:cNvSpPr txBox="1"/>
            <p:nvPr/>
          </p:nvSpPr>
          <p:spPr bwMode="auto">
            <a:xfrm>
              <a:off x="4235136" y="3133346"/>
              <a:ext cx="597921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Product name</a:t>
              </a:r>
              <a:endParaRPr lang="de-DE" sz="700" b="1"/>
            </a:p>
          </p:txBody>
        </p:sp>
      </p:grpSp>
      <p:grpSp>
        <p:nvGrpSpPr>
          <p:cNvPr id="115" name="Gruppieren 114"/>
          <p:cNvGrpSpPr/>
          <p:nvPr/>
        </p:nvGrpSpPr>
        <p:grpSpPr>
          <a:xfrm>
            <a:off x="3968500" y="3076194"/>
            <a:ext cx="733827" cy="882145"/>
            <a:chOff x="4146427" y="3514725"/>
            <a:chExt cx="733827" cy="882145"/>
          </a:xfrm>
        </p:grpSpPr>
        <p:pic>
          <p:nvPicPr>
            <p:cNvPr id="51" name="Picture 2" descr="LANCOM IAP-321">
              <a:hlinkClick r:id="rId21"/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146427" y="3514725"/>
              <a:ext cx="733827" cy="836563"/>
            </a:xfrm>
            <a:prstGeom prst="rect">
              <a:avLst/>
            </a:prstGeom>
            <a:noFill/>
          </p:spPr>
        </p:pic>
        <p:sp>
          <p:nvSpPr>
            <p:cNvPr id="103" name="Textfeld 102"/>
            <p:cNvSpPr txBox="1"/>
            <p:nvPr/>
          </p:nvSpPr>
          <p:spPr bwMode="auto">
            <a:xfrm>
              <a:off x="4220506" y="4289148"/>
              <a:ext cx="597921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Product name</a:t>
              </a:r>
              <a:endParaRPr lang="de-DE" sz="700" b="1"/>
            </a:p>
          </p:txBody>
        </p:sp>
      </p:grpSp>
      <p:grpSp>
        <p:nvGrpSpPr>
          <p:cNvPr id="116" name="Gruppieren 115"/>
          <p:cNvGrpSpPr/>
          <p:nvPr/>
        </p:nvGrpSpPr>
        <p:grpSpPr>
          <a:xfrm>
            <a:off x="3979944" y="4110710"/>
            <a:ext cx="738564" cy="935515"/>
            <a:chOff x="4148346" y="4770754"/>
            <a:chExt cx="738564" cy="935515"/>
          </a:xfrm>
        </p:grpSpPr>
        <p:pic>
          <p:nvPicPr>
            <p:cNvPr id="62" name="Picture 2" descr="http://www.lancom-systems.de/uploads/pics/IAP-321-3G-200.jpg">
              <a:hlinkClick r:id="rId23"/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148346" y="4770754"/>
              <a:ext cx="738564" cy="935515"/>
            </a:xfrm>
            <a:prstGeom prst="rect">
              <a:avLst/>
            </a:prstGeom>
            <a:noFill/>
          </p:spPr>
        </p:pic>
        <p:sp>
          <p:nvSpPr>
            <p:cNvPr id="104" name="Textfeld 103"/>
            <p:cNvSpPr txBox="1"/>
            <p:nvPr/>
          </p:nvSpPr>
          <p:spPr bwMode="auto">
            <a:xfrm>
              <a:off x="4220505" y="5583938"/>
              <a:ext cx="597921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Product name</a:t>
              </a:r>
              <a:endParaRPr lang="de-DE" sz="700" b="1"/>
            </a:p>
          </p:txBody>
        </p:sp>
      </p:grpSp>
      <p:grpSp>
        <p:nvGrpSpPr>
          <p:cNvPr id="134" name="Gruppieren 133"/>
          <p:cNvGrpSpPr/>
          <p:nvPr/>
        </p:nvGrpSpPr>
        <p:grpSpPr>
          <a:xfrm>
            <a:off x="2560777" y="5305461"/>
            <a:ext cx="1276350" cy="474362"/>
            <a:chOff x="5553075" y="1448751"/>
            <a:chExt cx="1276350" cy="474362"/>
          </a:xfrm>
        </p:grpSpPr>
        <p:pic>
          <p:nvPicPr>
            <p:cNvPr id="31" name="Grafik 30" descr="ES-2126_200.jpg"/>
            <p:cNvPicPr>
              <a:picLocks noChangeAspect="1"/>
            </p:cNvPicPr>
            <p:nvPr/>
          </p:nvPicPr>
          <p:blipFill>
            <a:blip r:embed="rId2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53075" y="1448751"/>
              <a:ext cx="1276350" cy="446723"/>
            </a:xfrm>
            <a:prstGeom prst="rect">
              <a:avLst/>
            </a:prstGeom>
          </p:spPr>
        </p:pic>
        <p:sp>
          <p:nvSpPr>
            <p:cNvPr id="121" name="Textfeld 120"/>
            <p:cNvSpPr txBox="1"/>
            <p:nvPr/>
          </p:nvSpPr>
          <p:spPr bwMode="auto">
            <a:xfrm>
              <a:off x="5894467" y="1815391"/>
              <a:ext cx="597921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Product name</a:t>
              </a:r>
              <a:endParaRPr lang="de-DE" sz="700" b="1"/>
            </a:p>
          </p:txBody>
        </p:sp>
      </p:grpSp>
      <p:grpSp>
        <p:nvGrpSpPr>
          <p:cNvPr id="135" name="Gruppieren 134"/>
          <p:cNvGrpSpPr/>
          <p:nvPr/>
        </p:nvGrpSpPr>
        <p:grpSpPr>
          <a:xfrm>
            <a:off x="2560091" y="4892534"/>
            <a:ext cx="1276350" cy="356023"/>
            <a:chOff x="5572125" y="2166936"/>
            <a:chExt cx="1276350" cy="356023"/>
          </a:xfrm>
        </p:grpSpPr>
        <p:pic>
          <p:nvPicPr>
            <p:cNvPr id="36" name="Grafik 35" descr="switch_200.jpg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72125" y="2166936"/>
              <a:ext cx="1276350" cy="319088"/>
            </a:xfrm>
            <a:prstGeom prst="rect">
              <a:avLst/>
            </a:prstGeom>
          </p:spPr>
        </p:pic>
        <p:sp>
          <p:nvSpPr>
            <p:cNvPr id="122" name="Textfeld 121"/>
            <p:cNvSpPr txBox="1"/>
            <p:nvPr/>
          </p:nvSpPr>
          <p:spPr bwMode="auto">
            <a:xfrm>
              <a:off x="5909097" y="2415237"/>
              <a:ext cx="597921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Product name</a:t>
              </a:r>
              <a:endParaRPr lang="de-DE" sz="700" b="1"/>
            </a:p>
          </p:txBody>
        </p:sp>
      </p:grpSp>
      <p:grpSp>
        <p:nvGrpSpPr>
          <p:cNvPr id="136" name="Gruppieren 135"/>
          <p:cNvGrpSpPr/>
          <p:nvPr/>
        </p:nvGrpSpPr>
        <p:grpSpPr>
          <a:xfrm>
            <a:off x="4987924" y="1408335"/>
            <a:ext cx="656675" cy="826488"/>
            <a:chOff x="7331074" y="1475010"/>
            <a:chExt cx="656675" cy="826488"/>
          </a:xfrm>
        </p:grpSpPr>
        <p:pic>
          <p:nvPicPr>
            <p:cNvPr id="58" name="Picture 2" descr="AirLancer Extender O-30">
              <a:hlinkClick r:id="rId27"/>
            </p:cNvPr>
            <p:cNvPicPr>
              <a:picLocks noChangeAspect="1"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7331074" y="1475010"/>
              <a:ext cx="656675" cy="794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" name="Textfeld 122"/>
            <p:cNvSpPr txBox="1"/>
            <p:nvPr/>
          </p:nvSpPr>
          <p:spPr bwMode="auto">
            <a:xfrm>
              <a:off x="7337271" y="2086054"/>
              <a:ext cx="60914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AirLancer </a:t>
              </a:r>
            </a:p>
            <a:p>
              <a:pPr algn="ctr"/>
              <a:r>
                <a:rPr lang="de-DE" sz="700" b="1" smtClean="0"/>
                <a:t>Extender O-30</a:t>
              </a:r>
              <a:endParaRPr lang="de-DE" sz="700" b="1"/>
            </a:p>
          </p:txBody>
        </p:sp>
      </p:grpSp>
      <p:grpSp>
        <p:nvGrpSpPr>
          <p:cNvPr id="137" name="Gruppieren 136"/>
          <p:cNvGrpSpPr/>
          <p:nvPr/>
        </p:nvGrpSpPr>
        <p:grpSpPr>
          <a:xfrm>
            <a:off x="4953000" y="2314576"/>
            <a:ext cx="711200" cy="994895"/>
            <a:chOff x="8105775" y="1438276"/>
            <a:chExt cx="711200" cy="994895"/>
          </a:xfrm>
        </p:grpSpPr>
        <p:pic>
          <p:nvPicPr>
            <p:cNvPr id="56" name="Picture 188" descr="AirLancer Extender O-D9a">
              <a:hlinkClick r:id="rId29"/>
            </p:cNvPr>
            <p:cNvPicPr>
              <a:picLocks noChangeAspect="1" noChangeArrowheads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8105775" y="1438276"/>
              <a:ext cx="711200" cy="988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4" name="Textfeld 123"/>
            <p:cNvSpPr txBox="1"/>
            <p:nvPr/>
          </p:nvSpPr>
          <p:spPr bwMode="auto">
            <a:xfrm>
              <a:off x="8163884" y="2217727"/>
              <a:ext cx="60914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AirLancer </a:t>
              </a:r>
            </a:p>
            <a:p>
              <a:pPr algn="ctr"/>
              <a:r>
                <a:rPr lang="de-DE" sz="700" b="1" smtClean="0"/>
                <a:t>Extender O-9a</a:t>
              </a:r>
              <a:endParaRPr lang="de-DE" sz="700" b="1"/>
            </a:p>
          </p:txBody>
        </p:sp>
      </p:grpSp>
      <p:grpSp>
        <p:nvGrpSpPr>
          <p:cNvPr id="138" name="Gruppieren 137"/>
          <p:cNvGrpSpPr/>
          <p:nvPr/>
        </p:nvGrpSpPr>
        <p:grpSpPr>
          <a:xfrm>
            <a:off x="4982784" y="3381375"/>
            <a:ext cx="673261" cy="864137"/>
            <a:chOff x="8087934" y="2695575"/>
            <a:chExt cx="673261" cy="864137"/>
          </a:xfrm>
        </p:grpSpPr>
        <p:pic>
          <p:nvPicPr>
            <p:cNvPr id="60" name="Picture 6" descr="AirLancer Extender O-9a">
              <a:hlinkClick r:id="rId31"/>
            </p:cNvPr>
            <p:cNvPicPr>
              <a:picLocks noChangeAspect="1" noChangeArrowheads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8120063" y="2695575"/>
              <a:ext cx="586740" cy="815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5" name="Textfeld 124"/>
            <p:cNvSpPr txBox="1"/>
            <p:nvPr/>
          </p:nvSpPr>
          <p:spPr bwMode="auto">
            <a:xfrm>
              <a:off x="8087934" y="3344268"/>
              <a:ext cx="67326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AirLancer </a:t>
              </a:r>
            </a:p>
            <a:p>
              <a:pPr algn="ctr"/>
              <a:r>
                <a:rPr lang="de-DE" sz="700" b="1" smtClean="0"/>
                <a:t>Extender O-D9a</a:t>
              </a:r>
              <a:endParaRPr lang="de-DE" sz="700" b="1"/>
            </a:p>
          </p:txBody>
        </p:sp>
      </p:grpSp>
      <p:grpSp>
        <p:nvGrpSpPr>
          <p:cNvPr id="139" name="Gruppieren 138"/>
          <p:cNvGrpSpPr/>
          <p:nvPr/>
        </p:nvGrpSpPr>
        <p:grpSpPr>
          <a:xfrm>
            <a:off x="4965700" y="4402139"/>
            <a:ext cx="711200" cy="731255"/>
            <a:chOff x="7994650" y="3830639"/>
            <a:chExt cx="711200" cy="731255"/>
          </a:xfrm>
        </p:grpSpPr>
        <p:pic>
          <p:nvPicPr>
            <p:cNvPr id="59" name="Picture 4" descr="AirLancer Extender O-18a">
              <a:hlinkClick r:id="rId32"/>
            </p:cNvPr>
            <p:cNvPicPr>
              <a:picLocks noChangeAspect="1" noChangeArrowheads="1"/>
            </p:cNvPicPr>
            <p:nvPr/>
          </p:nvPicPr>
          <p:blipFill>
            <a:blip r:embed="rId33" cstate="print"/>
            <a:srcRect b="14565"/>
            <a:stretch>
              <a:fillRect/>
            </a:stretch>
          </p:blipFill>
          <p:spPr bwMode="auto">
            <a:xfrm>
              <a:off x="7994650" y="3830639"/>
              <a:ext cx="711200" cy="6744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6" name="Textfeld 125"/>
            <p:cNvSpPr txBox="1"/>
            <p:nvPr/>
          </p:nvSpPr>
          <p:spPr bwMode="auto">
            <a:xfrm>
              <a:off x="8029311" y="4346450"/>
              <a:ext cx="658834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AirLancer </a:t>
              </a:r>
            </a:p>
            <a:p>
              <a:pPr algn="ctr"/>
              <a:r>
                <a:rPr lang="de-DE" sz="700" b="1" smtClean="0"/>
                <a:t>Extender O-18a</a:t>
              </a:r>
              <a:endParaRPr lang="de-DE" sz="700" b="1"/>
            </a:p>
          </p:txBody>
        </p:sp>
      </p:grpSp>
      <p:grpSp>
        <p:nvGrpSpPr>
          <p:cNvPr id="140" name="Gruppieren 139"/>
          <p:cNvGrpSpPr/>
          <p:nvPr/>
        </p:nvGrpSpPr>
        <p:grpSpPr>
          <a:xfrm>
            <a:off x="4845050" y="5218113"/>
            <a:ext cx="952500" cy="790575"/>
            <a:chOff x="7112000" y="4427538"/>
            <a:chExt cx="952500" cy="790575"/>
          </a:xfrm>
        </p:grpSpPr>
        <p:pic>
          <p:nvPicPr>
            <p:cNvPr id="61" name="Picture 8" descr="AirLancer Extender O-70">
              <a:hlinkClick r:id="rId34"/>
            </p:cNvPr>
            <p:cNvPicPr>
              <a:picLocks noChangeAspect="1" noChangeArrowheads="1"/>
            </p:cNvPicPr>
            <p:nvPr/>
          </p:nvPicPr>
          <p:blipFill>
            <a:blip r:embed="rId3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112000" y="4427538"/>
              <a:ext cx="952500" cy="790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7" name="Textfeld 126"/>
            <p:cNvSpPr txBox="1"/>
            <p:nvPr/>
          </p:nvSpPr>
          <p:spPr bwMode="auto">
            <a:xfrm>
              <a:off x="7264114" y="4960927"/>
              <a:ext cx="60914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AirLancer </a:t>
              </a:r>
            </a:p>
            <a:p>
              <a:pPr algn="ctr"/>
              <a:r>
                <a:rPr lang="de-DE" sz="700" b="1" smtClean="0"/>
                <a:t>Extender O-70</a:t>
              </a:r>
              <a:endParaRPr lang="de-DE" sz="700" b="1"/>
            </a:p>
          </p:txBody>
        </p:sp>
      </p:grpSp>
      <p:pic>
        <p:nvPicPr>
          <p:cNvPr id="53" name="Picture 2" descr="LANCOM OAP-320 PSU"/>
          <p:cNvPicPr>
            <a:picLocks noChangeAspect="1" noChangeArrowheads="1"/>
          </p:cNvPicPr>
          <p:nvPr/>
        </p:nvPicPr>
        <p:blipFill>
          <a:blip r:embed="rId3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33220" y="2372023"/>
            <a:ext cx="1129655" cy="417972"/>
          </a:xfrm>
          <a:prstGeom prst="rect">
            <a:avLst/>
          </a:prstGeom>
          <a:noFill/>
        </p:spPr>
      </p:pic>
      <p:sp>
        <p:nvSpPr>
          <p:cNvPr id="129" name="Textfeld 128"/>
          <p:cNvSpPr txBox="1"/>
          <p:nvPr/>
        </p:nvSpPr>
        <p:spPr bwMode="auto">
          <a:xfrm>
            <a:off x="6931174" y="2747469"/>
            <a:ext cx="597920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700" b="1" smtClean="0"/>
              <a:t>Product name</a:t>
            </a:r>
            <a:endParaRPr lang="de-DE" sz="700" b="1"/>
          </a:p>
        </p:txBody>
      </p:sp>
      <p:grpSp>
        <p:nvGrpSpPr>
          <p:cNvPr id="142" name="Gruppieren 141"/>
          <p:cNvGrpSpPr/>
          <p:nvPr/>
        </p:nvGrpSpPr>
        <p:grpSpPr>
          <a:xfrm>
            <a:off x="5629276" y="1314450"/>
            <a:ext cx="990600" cy="702389"/>
            <a:chOff x="5800726" y="4914900"/>
            <a:chExt cx="990600" cy="702389"/>
          </a:xfrm>
        </p:grpSpPr>
        <p:pic>
          <p:nvPicPr>
            <p:cNvPr id="28" name="Grafik 27" descr="I-180_500.jpg"/>
            <p:cNvPicPr>
              <a:picLocks noChangeAspect="1"/>
            </p:cNvPicPr>
            <p:nvPr/>
          </p:nvPicPr>
          <p:blipFill>
            <a:blip r:embed="rId3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800726" y="4914900"/>
              <a:ext cx="990600" cy="693420"/>
            </a:xfrm>
            <a:prstGeom prst="rect">
              <a:avLst/>
            </a:prstGeom>
          </p:spPr>
        </p:pic>
        <p:sp>
          <p:nvSpPr>
            <p:cNvPr id="130" name="Textfeld 129"/>
            <p:cNvSpPr txBox="1"/>
            <p:nvPr/>
          </p:nvSpPr>
          <p:spPr bwMode="auto">
            <a:xfrm>
              <a:off x="5989570" y="5509567"/>
              <a:ext cx="597920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Product name</a:t>
              </a:r>
              <a:endParaRPr lang="de-DE" sz="700" b="1"/>
            </a:p>
          </p:txBody>
        </p:sp>
      </p:grpSp>
      <p:grpSp>
        <p:nvGrpSpPr>
          <p:cNvPr id="143" name="Gruppieren 142"/>
          <p:cNvGrpSpPr/>
          <p:nvPr/>
        </p:nvGrpSpPr>
        <p:grpSpPr>
          <a:xfrm>
            <a:off x="6892925" y="1506539"/>
            <a:ext cx="660400" cy="577813"/>
            <a:chOff x="6083300" y="5888039"/>
            <a:chExt cx="660400" cy="577813"/>
          </a:xfrm>
        </p:grpSpPr>
        <p:pic>
          <p:nvPicPr>
            <p:cNvPr id="55" name="Picture 21" descr="ac0516b48c">
              <a:hlinkClick r:id="rId38"/>
            </p:cNvPr>
            <p:cNvPicPr>
              <a:picLocks noChangeAspect="1" noChangeArrowheads="1"/>
            </p:cNvPicPr>
            <p:nvPr/>
          </p:nvPicPr>
          <p:blipFill>
            <a:blip r:embed="rId3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083300" y="5888039"/>
              <a:ext cx="660400" cy="495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1" name="Textfeld 130"/>
            <p:cNvSpPr txBox="1"/>
            <p:nvPr/>
          </p:nvSpPr>
          <p:spPr bwMode="auto">
            <a:xfrm>
              <a:off x="6291060" y="6358130"/>
              <a:ext cx="243656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Cable</a:t>
              </a:r>
              <a:endParaRPr lang="de-DE" sz="700" b="1"/>
            </a:p>
          </p:txBody>
        </p:sp>
      </p:grpSp>
      <p:grpSp>
        <p:nvGrpSpPr>
          <p:cNvPr id="133" name="Gruppieren 132"/>
          <p:cNvGrpSpPr/>
          <p:nvPr/>
        </p:nvGrpSpPr>
        <p:grpSpPr>
          <a:xfrm>
            <a:off x="6946062" y="3058469"/>
            <a:ext cx="701675" cy="515644"/>
            <a:chOff x="7431837" y="5487344"/>
            <a:chExt cx="701675" cy="515644"/>
          </a:xfrm>
        </p:grpSpPr>
        <p:pic>
          <p:nvPicPr>
            <p:cNvPr id="54" name="Picture 23" descr="sa-5L_400"/>
            <p:cNvPicPr>
              <a:picLocks noChangeAspect="1" noChangeArrowheads="1"/>
            </p:cNvPicPr>
            <p:nvPr/>
          </p:nvPicPr>
          <p:blipFill>
            <a:blip r:embed="rId4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431837" y="5487344"/>
              <a:ext cx="701675" cy="426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2" name="Textfeld 131"/>
            <p:cNvSpPr txBox="1"/>
            <p:nvPr/>
          </p:nvSpPr>
          <p:spPr bwMode="auto">
            <a:xfrm>
              <a:off x="7462033" y="5787544"/>
              <a:ext cx="666850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AirLancer </a:t>
              </a:r>
            </a:p>
            <a:p>
              <a:pPr algn="ctr"/>
              <a:r>
                <a:rPr lang="de-DE" sz="700" b="1" smtClean="0"/>
                <a:t>Extender SA-5L</a:t>
              </a:r>
              <a:endParaRPr lang="de-DE" sz="700" b="1"/>
            </a:p>
          </p:txBody>
        </p:sp>
      </p:grpSp>
      <p:grpSp>
        <p:nvGrpSpPr>
          <p:cNvPr id="156" name="Gruppieren 155"/>
          <p:cNvGrpSpPr/>
          <p:nvPr/>
        </p:nvGrpSpPr>
        <p:grpSpPr>
          <a:xfrm>
            <a:off x="2427289" y="3038476"/>
            <a:ext cx="849311" cy="665507"/>
            <a:chOff x="2179639" y="2524126"/>
            <a:chExt cx="849311" cy="66550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79639" y="2524126"/>
              <a:ext cx="849311" cy="62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7" name="Textfeld 146"/>
            <p:cNvSpPr txBox="1"/>
            <p:nvPr/>
          </p:nvSpPr>
          <p:spPr bwMode="auto">
            <a:xfrm>
              <a:off x="2289827" y="3081911"/>
              <a:ext cx="597920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Product name</a:t>
              </a:r>
              <a:endParaRPr lang="de-DE" sz="700" b="1"/>
            </a:p>
          </p:txBody>
        </p:sp>
      </p:grpSp>
      <p:grpSp>
        <p:nvGrpSpPr>
          <p:cNvPr id="155" name="Gruppieren 154"/>
          <p:cNvGrpSpPr/>
          <p:nvPr/>
        </p:nvGrpSpPr>
        <p:grpSpPr>
          <a:xfrm>
            <a:off x="2443164" y="4314824"/>
            <a:ext cx="1494272" cy="431555"/>
            <a:chOff x="5338763" y="3232150"/>
            <a:chExt cx="1798637" cy="519458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8763" y="3232150"/>
              <a:ext cx="1798637" cy="48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9" name="Textfeld 148"/>
            <p:cNvSpPr txBox="1"/>
            <p:nvPr/>
          </p:nvSpPr>
          <p:spPr bwMode="auto">
            <a:xfrm>
              <a:off x="5937902" y="3643886"/>
              <a:ext cx="597920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Product name</a:t>
              </a:r>
              <a:endParaRPr lang="de-DE" sz="700" b="1"/>
            </a:p>
          </p:txBody>
        </p:sp>
      </p:grp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7207" y="3781425"/>
            <a:ext cx="600568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0" name="Textfeld 149"/>
          <p:cNvSpPr txBox="1"/>
          <p:nvPr/>
        </p:nvSpPr>
        <p:spPr bwMode="auto">
          <a:xfrm>
            <a:off x="6934265" y="4043936"/>
            <a:ext cx="71974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700" b="1" smtClean="0"/>
              <a:t>AirLancer </a:t>
            </a:r>
          </a:p>
          <a:p>
            <a:pPr algn="ctr"/>
            <a:r>
              <a:rPr lang="de-DE" sz="700" b="1" smtClean="0"/>
              <a:t>ExtenderSA-LAN</a:t>
            </a:r>
            <a:endParaRPr lang="de-DE" sz="700" b="1"/>
          </a:p>
        </p:txBody>
      </p:sp>
      <p:grpSp>
        <p:nvGrpSpPr>
          <p:cNvPr id="164" name="Gruppieren 163"/>
          <p:cNvGrpSpPr/>
          <p:nvPr/>
        </p:nvGrpSpPr>
        <p:grpSpPr>
          <a:xfrm>
            <a:off x="5737225" y="3923964"/>
            <a:ext cx="834332" cy="690280"/>
            <a:chOff x="7175500" y="2533314"/>
            <a:chExt cx="834332" cy="690280"/>
          </a:xfrm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175500" y="2533314"/>
              <a:ext cx="768350" cy="481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1" name="Textfeld 150"/>
            <p:cNvSpPr txBox="1"/>
            <p:nvPr/>
          </p:nvSpPr>
          <p:spPr bwMode="auto">
            <a:xfrm>
              <a:off x="7245199" y="3008150"/>
              <a:ext cx="764633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AirLancer </a:t>
              </a:r>
            </a:p>
            <a:p>
              <a:pPr algn="ctr"/>
              <a:r>
                <a:rPr lang="de-DE" sz="700" b="1" smtClean="0"/>
                <a:t>Extender I-360-4G</a:t>
              </a:r>
              <a:endParaRPr lang="de-DE" sz="700" b="1"/>
            </a:p>
          </p:txBody>
        </p:sp>
      </p:grpSp>
      <p:grpSp>
        <p:nvGrpSpPr>
          <p:cNvPr id="153" name="Gruppieren 152"/>
          <p:cNvGrpSpPr/>
          <p:nvPr/>
        </p:nvGrpSpPr>
        <p:grpSpPr>
          <a:xfrm>
            <a:off x="5845023" y="4622800"/>
            <a:ext cx="764633" cy="839169"/>
            <a:chOff x="6530823" y="1270000"/>
            <a:chExt cx="764633" cy="839169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4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65900" y="1270000"/>
              <a:ext cx="720725" cy="7080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2" name="Textfeld 151"/>
            <p:cNvSpPr txBox="1"/>
            <p:nvPr/>
          </p:nvSpPr>
          <p:spPr bwMode="auto">
            <a:xfrm>
              <a:off x="6530823" y="1893725"/>
              <a:ext cx="764633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AirLancer</a:t>
              </a:r>
            </a:p>
            <a:p>
              <a:pPr algn="ctr"/>
              <a:r>
                <a:rPr lang="de-DE" sz="700" b="1" smtClean="0"/>
                <a:t>Extender I-360-3G</a:t>
              </a:r>
              <a:endParaRPr lang="de-DE" sz="700" b="1"/>
            </a:p>
          </p:txBody>
        </p:sp>
      </p:grpSp>
      <p:grpSp>
        <p:nvGrpSpPr>
          <p:cNvPr id="161" name="Gruppieren 160"/>
          <p:cNvGrpSpPr/>
          <p:nvPr/>
        </p:nvGrpSpPr>
        <p:grpSpPr>
          <a:xfrm>
            <a:off x="5772760" y="2247520"/>
            <a:ext cx="821237" cy="909399"/>
            <a:chOff x="5391760" y="2228470"/>
            <a:chExt cx="821237" cy="909399"/>
          </a:xfrm>
        </p:grpSpPr>
        <p:pic>
          <p:nvPicPr>
            <p:cNvPr id="57" name="Picture 11" descr="O-360ag"/>
            <p:cNvPicPr>
              <a:picLocks noChangeAspect="1" noChangeArrowheads="1"/>
            </p:cNvPicPr>
            <p:nvPr/>
          </p:nvPicPr>
          <p:blipFill>
            <a:blip r:embed="rId4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5391760" y="2228470"/>
              <a:ext cx="733424" cy="678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9" name="Textfeld 158"/>
            <p:cNvSpPr txBox="1"/>
            <p:nvPr/>
          </p:nvSpPr>
          <p:spPr bwMode="auto">
            <a:xfrm>
              <a:off x="5403480" y="2922425"/>
              <a:ext cx="809517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AirLancer</a:t>
              </a:r>
            </a:p>
            <a:p>
              <a:pPr algn="ctr"/>
              <a:r>
                <a:rPr lang="de-DE" sz="700" b="1" smtClean="0"/>
                <a:t>Extender O-360-3G</a:t>
              </a:r>
              <a:endParaRPr lang="de-DE" sz="700" b="1"/>
            </a:p>
          </p:txBody>
        </p:sp>
      </p:grpSp>
      <p:grpSp>
        <p:nvGrpSpPr>
          <p:cNvPr id="162" name="Gruppieren 161"/>
          <p:cNvGrpSpPr/>
          <p:nvPr/>
        </p:nvGrpSpPr>
        <p:grpSpPr>
          <a:xfrm>
            <a:off x="5671566" y="3062135"/>
            <a:ext cx="998137" cy="847259"/>
            <a:chOff x="7890891" y="2538260"/>
            <a:chExt cx="998137" cy="847259"/>
          </a:xfrm>
        </p:grpSpPr>
        <p:pic>
          <p:nvPicPr>
            <p:cNvPr id="25" name="Grafik 24" descr="O-360-3G_500.jpg"/>
            <p:cNvPicPr>
              <a:picLocks noChangeAspect="1"/>
            </p:cNvPicPr>
            <p:nvPr/>
          </p:nvPicPr>
          <p:blipFill>
            <a:blip r:embed="rId4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890891" y="2538260"/>
              <a:ext cx="998137" cy="698696"/>
            </a:xfrm>
            <a:prstGeom prst="rect">
              <a:avLst/>
            </a:prstGeom>
          </p:spPr>
        </p:pic>
        <p:sp>
          <p:nvSpPr>
            <p:cNvPr id="160" name="Textfeld 159"/>
            <p:cNvSpPr txBox="1"/>
            <p:nvPr/>
          </p:nvSpPr>
          <p:spPr bwMode="auto">
            <a:xfrm>
              <a:off x="8074676" y="3170075"/>
              <a:ext cx="76302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AirLancer </a:t>
              </a:r>
            </a:p>
            <a:p>
              <a:pPr algn="ctr"/>
              <a:r>
                <a:rPr lang="de-DE" sz="700" b="1" smtClean="0"/>
                <a:t>Extender O-360ag</a:t>
              </a:r>
              <a:endParaRPr lang="de-DE" sz="700" b="1"/>
            </a:p>
          </p:txBody>
        </p:sp>
      </p:grpSp>
      <p:grpSp>
        <p:nvGrpSpPr>
          <p:cNvPr id="165" name="Gruppieren 164"/>
          <p:cNvGrpSpPr/>
          <p:nvPr/>
        </p:nvGrpSpPr>
        <p:grpSpPr>
          <a:xfrm>
            <a:off x="5879733" y="5524499"/>
            <a:ext cx="852085" cy="756620"/>
            <a:chOff x="7146558" y="3524249"/>
            <a:chExt cx="852085" cy="756620"/>
          </a:xfrm>
        </p:grpSpPr>
        <p:sp>
          <p:nvSpPr>
            <p:cNvPr id="128" name="Textfeld 127"/>
            <p:cNvSpPr txBox="1"/>
            <p:nvPr/>
          </p:nvSpPr>
          <p:spPr bwMode="auto">
            <a:xfrm>
              <a:off x="7146558" y="4065425"/>
              <a:ext cx="809517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AriLancer </a:t>
              </a:r>
            </a:p>
            <a:p>
              <a:pPr algn="ctr"/>
              <a:r>
                <a:rPr lang="de-DE" sz="700" b="1" smtClean="0"/>
                <a:t>Extender O-360-4G</a:t>
              </a:r>
              <a:endParaRPr lang="de-DE" sz="700" b="1"/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4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194550" y="3524249"/>
              <a:ext cx="804093" cy="54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68" name="Gruppieren 167"/>
          <p:cNvGrpSpPr/>
          <p:nvPr/>
        </p:nvGrpSpPr>
        <p:grpSpPr>
          <a:xfrm>
            <a:off x="4762500" y="5901690"/>
            <a:ext cx="1120942" cy="784659"/>
            <a:chOff x="4381500" y="5882640"/>
            <a:chExt cx="1120942" cy="784659"/>
          </a:xfrm>
        </p:grpSpPr>
        <p:pic>
          <p:nvPicPr>
            <p:cNvPr id="30" name="Grafik 29" descr="O-D80-60_500.jpg"/>
            <p:cNvPicPr>
              <a:picLocks noChangeAspect="1"/>
            </p:cNvPicPr>
            <p:nvPr/>
          </p:nvPicPr>
          <p:blipFill>
            <a:blip r:embed="rId4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81500" y="5882640"/>
              <a:ext cx="1120942" cy="784659"/>
            </a:xfrm>
            <a:prstGeom prst="rect">
              <a:avLst/>
            </a:prstGeom>
          </p:spPr>
        </p:pic>
        <p:sp>
          <p:nvSpPr>
            <p:cNvPr id="167" name="Textfeld 166"/>
            <p:cNvSpPr txBox="1"/>
            <p:nvPr/>
          </p:nvSpPr>
          <p:spPr bwMode="auto">
            <a:xfrm>
              <a:off x="4661554" y="6558536"/>
              <a:ext cx="597921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de-DE" sz="700" b="1" smtClean="0"/>
                <a:t>Product name</a:t>
              </a:r>
              <a:endParaRPr lang="de-DE" sz="700" b="1"/>
            </a:p>
          </p:txBody>
        </p:sp>
      </p:grpSp>
      <p:grpSp>
        <p:nvGrpSpPr>
          <p:cNvPr id="148" name="Gruppieren 147"/>
          <p:cNvGrpSpPr/>
          <p:nvPr/>
        </p:nvGrpSpPr>
        <p:grpSpPr>
          <a:xfrm>
            <a:off x="296016" y="2478926"/>
            <a:ext cx="580161" cy="530794"/>
            <a:chOff x="0" y="2441924"/>
            <a:chExt cx="580161" cy="530794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0" y="2441924"/>
              <a:ext cx="580161" cy="4139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5" name="Textfeld 144"/>
            <p:cNvSpPr txBox="1"/>
            <p:nvPr/>
          </p:nvSpPr>
          <p:spPr bwMode="auto">
            <a:xfrm>
              <a:off x="83506" y="2864996"/>
              <a:ext cx="416781" cy="107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de-DE" sz="700" b="1" smtClean="0"/>
                <a:t>WLAN AP</a:t>
              </a:r>
              <a:endParaRPr lang="de-DE" sz="700" b="1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LANCOM Icons</a:t>
            </a:r>
            <a:br>
              <a:rPr lang="en-US" smtClean="0"/>
            </a:br>
            <a:endParaRPr lang="de-DE" sz="2000"/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1111250" y="1371600"/>
            <a:ext cx="1241045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000" smtClean="0"/>
              <a:t>Laptop with </a:t>
            </a:r>
            <a:r>
              <a:rPr lang="de-DE" sz="1000"/>
              <a:t>WLAN</a:t>
            </a:r>
          </a:p>
          <a:p>
            <a:endParaRPr lang="de-DE" sz="1000"/>
          </a:p>
          <a:p>
            <a:endParaRPr lang="de-DE" sz="1000" smtClean="0"/>
          </a:p>
          <a:p>
            <a:endParaRPr lang="de-DE" sz="1000"/>
          </a:p>
          <a:p>
            <a:r>
              <a:rPr lang="de-DE" sz="1000" smtClean="0"/>
              <a:t>Laptop</a:t>
            </a:r>
          </a:p>
          <a:p>
            <a:endParaRPr lang="de-DE" sz="1000" smtClean="0"/>
          </a:p>
          <a:p>
            <a:endParaRPr lang="de-DE" sz="1000"/>
          </a:p>
          <a:p>
            <a:r>
              <a:rPr lang="de-DE" sz="1000"/>
              <a:t>PC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/>
          </a:p>
          <a:p>
            <a:r>
              <a:rPr lang="de-DE" sz="1000" smtClean="0"/>
              <a:t>PC with WLAN</a:t>
            </a:r>
            <a:endParaRPr lang="de-DE" sz="1000"/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Monitor</a:t>
            </a:r>
          </a:p>
          <a:p>
            <a:endParaRPr lang="de-DE" sz="1000" smtClean="0"/>
          </a:p>
          <a:p>
            <a:endParaRPr lang="de-DE" sz="1000"/>
          </a:p>
          <a:p>
            <a:r>
              <a:rPr lang="de-DE" sz="1000" smtClean="0"/>
              <a:t>Smartphone</a:t>
            </a:r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Tablet PC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PDA</a:t>
            </a:r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Mobile phone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SIM card</a:t>
            </a:r>
            <a:endParaRPr lang="de-DE" sz="1000"/>
          </a:p>
        </p:txBody>
      </p:sp>
      <p:pic>
        <p:nvPicPr>
          <p:cNvPr id="1028" name="Picture 4" descr="Z:\Icons\_Icons_aktuell\Finale\png\PC_WLA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5873" y="2924391"/>
            <a:ext cx="402874" cy="342898"/>
          </a:xfrm>
          <a:prstGeom prst="rect">
            <a:avLst/>
          </a:prstGeom>
          <a:noFill/>
        </p:spPr>
      </p:pic>
      <p:pic>
        <p:nvPicPr>
          <p:cNvPr id="1029" name="Picture 5" descr="Z:\Icons\_Icons_aktuell\Finale\png\P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502" y="2389404"/>
            <a:ext cx="402874" cy="342898"/>
          </a:xfrm>
          <a:prstGeom prst="rect">
            <a:avLst/>
          </a:prstGeom>
          <a:noFill/>
        </p:spPr>
      </p:pic>
      <p:pic>
        <p:nvPicPr>
          <p:cNvPr id="1030" name="Picture 6" descr="Z:\Icons\_Icons_aktuell\Finale\png\Patientenmonit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929" y="3557460"/>
            <a:ext cx="402874" cy="342898"/>
          </a:xfrm>
          <a:prstGeom prst="rect">
            <a:avLst/>
          </a:prstGeom>
          <a:noFill/>
        </p:spPr>
      </p:pic>
      <p:pic>
        <p:nvPicPr>
          <p:cNvPr id="1032" name="Picture 8" descr="Z:\Icons\_Icons_aktuell\Finale\png\Fax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47870" y="2435605"/>
            <a:ext cx="414680" cy="395624"/>
          </a:xfrm>
          <a:prstGeom prst="rect">
            <a:avLst/>
          </a:prstGeom>
          <a:noFill/>
        </p:spPr>
      </p:pic>
      <p:pic>
        <p:nvPicPr>
          <p:cNvPr id="1033" name="Picture 9" descr="Z:\Icons\_Icons_aktuell\Finale\png\Fax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58983" y="1891021"/>
            <a:ext cx="414680" cy="346254"/>
          </a:xfrm>
          <a:prstGeom prst="rect">
            <a:avLst/>
          </a:prstGeom>
          <a:noFill/>
        </p:spPr>
      </p:pic>
      <p:pic>
        <p:nvPicPr>
          <p:cNvPr id="1034" name="Picture 10" descr="Z:\Icons\_Icons_aktuell\Finale\png\Laptop_frei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5889" y="1851323"/>
            <a:ext cx="402873" cy="321998"/>
          </a:xfrm>
          <a:prstGeom prst="rect">
            <a:avLst/>
          </a:prstGeom>
          <a:noFill/>
        </p:spPr>
      </p:pic>
      <p:pic>
        <p:nvPicPr>
          <p:cNvPr id="1035" name="Picture 11" descr="Z:\Icons\_Icons_aktuell\Finale\png\Laptop_W-LAN_frei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6988" y="1344158"/>
            <a:ext cx="402874" cy="307155"/>
          </a:xfrm>
          <a:prstGeom prst="rect">
            <a:avLst/>
          </a:prstGeom>
          <a:noFill/>
        </p:spPr>
      </p:pic>
      <p:pic>
        <p:nvPicPr>
          <p:cNvPr id="22" name="Picture 23" descr="Public_Spot_frei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171865" y="4156633"/>
            <a:ext cx="458425" cy="244200"/>
          </a:xfrm>
          <a:prstGeom prst="rect">
            <a:avLst/>
          </a:prstGeom>
          <a:noFill/>
        </p:spPr>
      </p:pic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2616950" y="1358285"/>
            <a:ext cx="1173719" cy="5478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000" smtClean="0"/>
              <a:t>Analog telephone</a:t>
            </a:r>
            <a:endParaRPr lang="de-DE" sz="1000"/>
          </a:p>
          <a:p>
            <a:endParaRPr lang="de-DE" sz="1000"/>
          </a:p>
          <a:p>
            <a:endParaRPr lang="de-DE" sz="1000" smtClean="0"/>
          </a:p>
          <a:p>
            <a:endParaRPr lang="de-DE" sz="1000"/>
          </a:p>
          <a:p>
            <a:r>
              <a:rPr lang="de-DE" sz="1000"/>
              <a:t>ISDN </a:t>
            </a:r>
            <a:r>
              <a:rPr lang="de-DE" sz="1000" smtClean="0"/>
              <a:t>telephone</a:t>
            </a:r>
            <a:endParaRPr lang="de-DE" sz="1000"/>
          </a:p>
          <a:p>
            <a:endParaRPr lang="de-DE" sz="1000"/>
          </a:p>
          <a:p>
            <a:endParaRPr lang="de-DE" sz="1000" smtClean="0"/>
          </a:p>
          <a:p>
            <a:endParaRPr lang="de-DE" sz="1000"/>
          </a:p>
          <a:p>
            <a:r>
              <a:rPr lang="de-DE" sz="1000"/>
              <a:t>Dect </a:t>
            </a:r>
            <a:r>
              <a:rPr lang="de-DE" sz="1000" smtClean="0"/>
              <a:t>telephone</a:t>
            </a:r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VoIP telephone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PBX</a:t>
            </a:r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Hotspot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WLAN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Point-to-point</a:t>
            </a:r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Server/database</a:t>
            </a:r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Firewall</a:t>
            </a:r>
          </a:p>
          <a:p>
            <a:endParaRPr lang="de-DE" sz="1000"/>
          </a:p>
        </p:txBody>
      </p:sp>
      <p:pic>
        <p:nvPicPr>
          <p:cNvPr id="25" name="Picture 7" descr="Z:\Icons\_Icons_aktuell\Finale\png\TK-Anlage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41867" y="3518459"/>
            <a:ext cx="352778" cy="352778"/>
          </a:xfrm>
          <a:prstGeom prst="rect">
            <a:avLst/>
          </a:prstGeom>
          <a:noFill/>
        </p:spPr>
      </p:pic>
      <p:pic>
        <p:nvPicPr>
          <p:cNvPr id="26" name="Picture 2" descr="Z:\Icons\_Icons_aktuell\Finale\png\ISDN_Telefon_neu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275053" y="1851583"/>
            <a:ext cx="330154" cy="369431"/>
          </a:xfrm>
          <a:prstGeom prst="rect">
            <a:avLst/>
          </a:prstGeom>
          <a:noFill/>
        </p:spPr>
      </p:pic>
      <p:pic>
        <p:nvPicPr>
          <p:cNvPr id="27" name="Picture 3" descr="Z:\Icons\_Icons_aktuell\Finale\png\VoIP_Telefon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56003" y="2956483"/>
            <a:ext cx="330154" cy="369431"/>
          </a:xfrm>
          <a:prstGeom prst="rect">
            <a:avLst/>
          </a:prstGeom>
          <a:noFill/>
        </p:spPr>
      </p:pic>
      <p:pic>
        <p:nvPicPr>
          <p:cNvPr id="28" name="Picture 4" descr="Z:\Icons\_Icons_aktuell\Finale\png\Analog_Telefon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265528" y="1327708"/>
            <a:ext cx="330154" cy="369431"/>
          </a:xfrm>
          <a:prstGeom prst="rect">
            <a:avLst/>
          </a:prstGeom>
          <a:noFill/>
        </p:spPr>
      </p:pic>
      <p:pic>
        <p:nvPicPr>
          <p:cNvPr id="29" name="Picture 5" descr="Z:\Icons\_Icons_aktuell\Finale\png\DECT_Telefon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265528" y="2423083"/>
            <a:ext cx="330154" cy="369431"/>
          </a:xfrm>
          <a:prstGeom prst="rect">
            <a:avLst/>
          </a:prstGeom>
          <a:noFill/>
        </p:spPr>
      </p:pic>
      <p:pic>
        <p:nvPicPr>
          <p:cNvPr id="30" name="Picture 18" descr="Funkwellen_grau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238540" y="4626534"/>
            <a:ext cx="332905" cy="332905"/>
          </a:xfrm>
          <a:prstGeom prst="rect">
            <a:avLst/>
          </a:prstGeom>
          <a:noFill/>
        </p:spPr>
      </p:pic>
      <p:pic>
        <p:nvPicPr>
          <p:cNvPr id="31" name="Picture 25" descr="Funkstrecke_links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085593" y="5139017"/>
            <a:ext cx="138975" cy="423325"/>
          </a:xfrm>
          <a:prstGeom prst="rect">
            <a:avLst/>
          </a:prstGeom>
          <a:noFill/>
        </p:spPr>
      </p:pic>
      <p:pic>
        <p:nvPicPr>
          <p:cNvPr id="32" name="Picture 26" descr="Funkstrecke_rechts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534500" y="5154549"/>
            <a:ext cx="138975" cy="423325"/>
          </a:xfrm>
          <a:prstGeom prst="rect">
            <a:avLst/>
          </a:prstGeom>
          <a:noFill/>
        </p:spPr>
      </p:pic>
      <p:cxnSp>
        <p:nvCxnSpPr>
          <p:cNvPr id="34" name="Gerade Verbindung 33"/>
          <p:cNvCxnSpPr/>
          <p:nvPr/>
        </p:nvCxnSpPr>
        <p:spPr bwMode="auto">
          <a:xfrm>
            <a:off x="2286456" y="5340934"/>
            <a:ext cx="180519" cy="0"/>
          </a:xfrm>
          <a:prstGeom prst="line">
            <a:avLst/>
          </a:prstGeom>
          <a:solidFill>
            <a:schemeClr val="bg2"/>
          </a:solidFill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 Box 10"/>
          <p:cNvSpPr txBox="1">
            <a:spLocks noChangeArrowheads="1"/>
          </p:cNvSpPr>
          <p:nvPr/>
        </p:nvSpPr>
        <p:spPr bwMode="auto">
          <a:xfrm>
            <a:off x="4274148" y="1397757"/>
            <a:ext cx="1511952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000" smtClean="0"/>
              <a:t>Internet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Fax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Printer</a:t>
            </a:r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NTBA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Layer 2 Switch</a:t>
            </a:r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Router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Content inspection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Gateway access server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Encryption</a:t>
            </a:r>
          </a:p>
        </p:txBody>
      </p:sp>
      <p:pic>
        <p:nvPicPr>
          <p:cNvPr id="37" name="Picture 87" descr="Internetkugel_1"/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91979" y="1339778"/>
            <a:ext cx="443440" cy="420291"/>
          </a:xfrm>
          <a:prstGeom prst="rect">
            <a:avLst/>
          </a:prstGeom>
          <a:noFill/>
        </p:spPr>
      </p:pic>
      <p:pic>
        <p:nvPicPr>
          <p:cNvPr id="38" name="Picture 6" descr="Z:\Icons\_Icons_aktuell\Finale\png\tabletpc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68756" y="4575353"/>
            <a:ext cx="246670" cy="313563"/>
          </a:xfrm>
          <a:prstGeom prst="rect">
            <a:avLst/>
          </a:prstGeom>
          <a:noFill/>
        </p:spPr>
      </p:pic>
      <p:pic>
        <p:nvPicPr>
          <p:cNvPr id="1036" name="Picture 12" descr="Z:\Icons\_Icons_aktuell\Finale\png\smartphone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856906" y="4119409"/>
            <a:ext cx="125247" cy="234641"/>
          </a:xfrm>
          <a:prstGeom prst="rect">
            <a:avLst/>
          </a:prstGeom>
          <a:noFill/>
        </p:spPr>
      </p:pic>
      <p:pic>
        <p:nvPicPr>
          <p:cNvPr id="33" name="Picture 6" descr="Layer-2_Switch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792793" y="3690595"/>
            <a:ext cx="441388" cy="314239"/>
          </a:xfrm>
          <a:prstGeom prst="rect">
            <a:avLst/>
          </a:prstGeom>
          <a:noFill/>
        </p:spPr>
      </p:pic>
      <p:pic>
        <p:nvPicPr>
          <p:cNvPr id="35" name="Picture 9" descr="NTBA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3828834" y="3087624"/>
            <a:ext cx="466406" cy="328212"/>
          </a:xfrm>
          <a:prstGeom prst="rect">
            <a:avLst/>
          </a:prstGeom>
          <a:noFill/>
        </p:spPr>
      </p:pic>
      <p:pic>
        <p:nvPicPr>
          <p:cNvPr id="39" name="Picture 11" descr="Content_Inspection"/>
          <p:cNvPicPr preferRelativeResize="0"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3797085" y="4826813"/>
            <a:ext cx="542734" cy="373541"/>
          </a:xfrm>
          <a:prstGeom prst="rect">
            <a:avLst/>
          </a:prstGeom>
          <a:noFill/>
        </p:spPr>
      </p:pic>
      <p:pic>
        <p:nvPicPr>
          <p:cNvPr id="42" name="Picture 2" descr="Z:\Icons\_Icons_aktuell\Finale\png\Router_Pfeilsymbol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3836771" y="4194988"/>
            <a:ext cx="421808" cy="421808"/>
          </a:xfrm>
          <a:prstGeom prst="rect">
            <a:avLst/>
          </a:prstGeom>
          <a:noFill/>
        </p:spPr>
      </p:pic>
      <p:pic>
        <p:nvPicPr>
          <p:cNvPr id="43" name="Picture 10" descr="Gateway"/>
          <p:cNvPicPr preferRelativeResize="0"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3817265" y="5352213"/>
            <a:ext cx="492674" cy="492674"/>
          </a:xfrm>
          <a:prstGeom prst="rect">
            <a:avLst/>
          </a:prstGeom>
          <a:noFill/>
        </p:spPr>
      </p:pic>
      <p:pic>
        <p:nvPicPr>
          <p:cNvPr id="44" name="Picture 3" descr="PDA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781965" y="5123612"/>
            <a:ext cx="285046" cy="314755"/>
          </a:xfrm>
          <a:prstGeom prst="rect">
            <a:avLst/>
          </a:prstGeom>
          <a:noFill/>
        </p:spPr>
      </p:pic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6252083" y="1491463"/>
            <a:ext cx="929767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de-DE" sz="1000" smtClean="0"/>
              <a:t>Document</a:t>
            </a:r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VPN  tunnel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Content Filter</a:t>
            </a:r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Spam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No Spam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Filter</a:t>
            </a:r>
          </a:p>
          <a:p>
            <a:endParaRPr lang="de-DE" sz="1000"/>
          </a:p>
        </p:txBody>
      </p:sp>
      <p:pic>
        <p:nvPicPr>
          <p:cNvPr id="48" name="Grafik 47" descr="SIM_card.png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72439" y="6296662"/>
            <a:ext cx="200877" cy="303525"/>
          </a:xfrm>
          <a:prstGeom prst="rect">
            <a:avLst/>
          </a:prstGeom>
        </p:spPr>
      </p:pic>
      <p:pic>
        <p:nvPicPr>
          <p:cNvPr id="49" name="Picture 19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5630190" y="1408861"/>
            <a:ext cx="310744" cy="400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" name="Picture 27" descr="Tunnel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5428578" y="2011167"/>
            <a:ext cx="767548" cy="211535"/>
          </a:xfrm>
          <a:prstGeom prst="rect">
            <a:avLst/>
          </a:prstGeom>
          <a:noFill/>
        </p:spPr>
      </p:pic>
      <p:pic>
        <p:nvPicPr>
          <p:cNvPr id="51" name="Picture 5" descr="Handy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864514" y="5642086"/>
            <a:ext cx="203145" cy="406289"/>
          </a:xfrm>
          <a:prstGeom prst="rect">
            <a:avLst/>
          </a:prstGeom>
          <a:noFill/>
        </p:spPr>
      </p:pic>
      <p:pic>
        <p:nvPicPr>
          <p:cNvPr id="52" name="Picture 6" descr="Handy2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620040" y="5642086"/>
            <a:ext cx="223218" cy="406289"/>
          </a:xfrm>
          <a:prstGeom prst="rect">
            <a:avLst/>
          </a:prstGeom>
          <a:noFill/>
        </p:spPr>
      </p:pic>
      <p:pic>
        <p:nvPicPr>
          <p:cNvPr id="54" name="Picture 6" descr="Firewall_b"/>
          <p:cNvPicPr preferRelativeResize="0"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1958976" y="6294438"/>
            <a:ext cx="394414" cy="318529"/>
          </a:xfrm>
          <a:prstGeom prst="rect">
            <a:avLst/>
          </a:prstGeom>
          <a:noFill/>
        </p:spPr>
      </p:pic>
      <p:pic>
        <p:nvPicPr>
          <p:cNvPr id="55" name="Picture 7" descr="Firewall_a"/>
          <p:cNvPicPr preferRelativeResize="0"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2393760" y="6235701"/>
            <a:ext cx="216881" cy="425798"/>
          </a:xfrm>
          <a:prstGeom prst="rect">
            <a:avLst/>
          </a:prstGeom>
          <a:noFill/>
        </p:spPr>
      </p:pic>
      <p:pic>
        <p:nvPicPr>
          <p:cNvPr id="56" name="Picture 9" descr="Encryption"/>
          <p:cNvPicPr preferRelativeResize="0"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3532189" y="6286500"/>
            <a:ext cx="519992" cy="214666"/>
          </a:xfrm>
          <a:prstGeom prst="rect">
            <a:avLst/>
          </a:prstGeom>
          <a:noFill/>
        </p:spPr>
      </p:pic>
      <p:pic>
        <p:nvPicPr>
          <p:cNvPr id="57" name="Picture 11" descr="Content_Filter"/>
          <p:cNvPicPr preferRelativeResize="0"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5683250" y="4314825"/>
            <a:ext cx="266785" cy="336575"/>
          </a:xfrm>
          <a:prstGeom prst="rect">
            <a:avLst/>
          </a:prstGeom>
          <a:noFill/>
        </p:spPr>
      </p:pic>
      <p:pic>
        <p:nvPicPr>
          <p:cNvPr id="58" name="Picture 12" descr="Bug"/>
          <p:cNvPicPr preferRelativeResize="0"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5648325" y="3119437"/>
            <a:ext cx="329508" cy="329508"/>
          </a:xfrm>
          <a:prstGeom prst="rect">
            <a:avLst/>
          </a:prstGeom>
          <a:noFill/>
        </p:spPr>
      </p:pic>
      <p:pic>
        <p:nvPicPr>
          <p:cNvPr id="59" name="Picture 13" descr="Anti_Spam"/>
          <p:cNvPicPr preferRelativeResize="0"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5594667" y="2562225"/>
            <a:ext cx="391169" cy="325974"/>
          </a:xfrm>
          <a:prstGeom prst="rect">
            <a:avLst/>
          </a:prstGeom>
          <a:noFill/>
        </p:spPr>
      </p:pic>
      <p:pic>
        <p:nvPicPr>
          <p:cNvPr id="60" name="Picture 14" descr="Adult_Content"/>
          <p:cNvPicPr preferRelativeResize="0"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5654676" y="3752851"/>
            <a:ext cx="341200" cy="346292"/>
          </a:xfrm>
          <a:prstGeom prst="rect">
            <a:avLst/>
          </a:prstGeom>
          <a:noFill/>
        </p:spPr>
      </p:pic>
      <p:pic>
        <p:nvPicPr>
          <p:cNvPr id="62" name="Picture 30" descr="Schloss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4077996" y="6172049"/>
            <a:ext cx="278791" cy="404596"/>
          </a:xfrm>
          <a:prstGeom prst="rect">
            <a:avLst/>
          </a:prstGeom>
          <a:noFill/>
        </p:spPr>
      </p:pic>
      <p:pic>
        <p:nvPicPr>
          <p:cNvPr id="63" name="Picture 3" descr="ec-card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7228751" y="1450694"/>
            <a:ext cx="437277" cy="289240"/>
          </a:xfrm>
          <a:prstGeom prst="rect">
            <a:avLst/>
          </a:prstGeom>
          <a:noFill/>
        </p:spPr>
      </p:pic>
      <p:pic>
        <p:nvPicPr>
          <p:cNvPr id="64" name="Picture 5" descr="ec-cash-clearing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7255739" y="1901544"/>
            <a:ext cx="421494" cy="373434"/>
          </a:xfrm>
          <a:prstGeom prst="rect">
            <a:avLst/>
          </a:prstGeom>
          <a:noFill/>
        </p:spPr>
      </p:pic>
      <p:pic>
        <p:nvPicPr>
          <p:cNvPr id="65" name="Picture 7" descr="Kasse"/>
          <p:cNvPicPr>
            <a:picLocks noChangeAspect="1" noChangeArrowheads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7265264" y="2469870"/>
            <a:ext cx="416981" cy="384358"/>
          </a:xfrm>
          <a:prstGeom prst="rect">
            <a:avLst/>
          </a:prstGeom>
          <a:noFill/>
        </p:spPr>
      </p:pic>
      <p:pic>
        <p:nvPicPr>
          <p:cNvPr id="66" name="Picture 9" descr="Videoueberwachung"/>
          <p:cNvPicPr>
            <a:picLocks noChangeAspect="1" noChangeArrowheads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7256794" y="4807230"/>
            <a:ext cx="385666" cy="294606"/>
          </a:xfrm>
          <a:prstGeom prst="rect">
            <a:avLst/>
          </a:prstGeom>
          <a:noFill/>
        </p:spPr>
      </p:pic>
      <p:pic>
        <p:nvPicPr>
          <p:cNvPr id="67" name="Picture 10" descr="Warenwirtschaft"/>
          <p:cNvPicPr>
            <a:picLocks noChangeAspect="1" noChangeArrowheads="1"/>
          </p:cNvPicPr>
          <p:nvPr/>
        </p:nvPicPr>
        <p:blipFill>
          <a:blip r:embed="rId44" cstate="print"/>
          <a:srcRect/>
          <a:stretch>
            <a:fillRect/>
          </a:stretch>
        </p:blipFill>
        <p:spPr bwMode="auto">
          <a:xfrm>
            <a:off x="7236689" y="3044913"/>
            <a:ext cx="421494" cy="451151"/>
          </a:xfrm>
          <a:prstGeom prst="rect">
            <a:avLst/>
          </a:prstGeom>
          <a:noFill/>
        </p:spPr>
      </p:pic>
      <p:pic>
        <p:nvPicPr>
          <p:cNvPr id="68" name="Picture 11" descr="Werbewand"/>
          <p:cNvPicPr>
            <a:picLocks noChangeAspect="1" noChangeArrowheads="1"/>
          </p:cNvPicPr>
          <p:nvPr/>
        </p:nvPicPr>
        <p:blipFill>
          <a:blip r:embed="rId45" cstate="print"/>
          <a:srcRect/>
          <a:stretch>
            <a:fillRect/>
          </a:stretch>
        </p:blipFill>
        <p:spPr bwMode="auto">
          <a:xfrm>
            <a:off x="7233513" y="3714283"/>
            <a:ext cx="434492" cy="810768"/>
          </a:xfrm>
          <a:prstGeom prst="rect">
            <a:avLst/>
          </a:prstGeom>
          <a:noFill/>
        </p:spPr>
      </p:pic>
      <p:sp>
        <p:nvSpPr>
          <p:cNvPr id="69" name="Text Box 12"/>
          <p:cNvSpPr txBox="1">
            <a:spLocks noChangeArrowheads="1"/>
          </p:cNvSpPr>
          <p:nvPr/>
        </p:nvSpPr>
        <p:spPr bwMode="auto">
          <a:xfrm>
            <a:off x="7870624" y="1435405"/>
            <a:ext cx="1261884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000"/>
              <a:t>EC Card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/>
          </a:p>
          <a:p>
            <a:r>
              <a:rPr lang="de-DE" sz="1000" smtClean="0"/>
              <a:t>Cash terminal</a:t>
            </a:r>
          </a:p>
          <a:p>
            <a:endParaRPr lang="de-DE" sz="1000" smtClean="0"/>
          </a:p>
          <a:p>
            <a:endParaRPr lang="de-DE" sz="1000"/>
          </a:p>
          <a:p>
            <a:endParaRPr lang="de-DE" sz="1000"/>
          </a:p>
          <a:p>
            <a:r>
              <a:rPr lang="de-DE" sz="1000" smtClean="0"/>
              <a:t>Register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ERP system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Digital signage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Video control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Hand-held scanner</a:t>
            </a:r>
          </a:p>
          <a:p>
            <a:endParaRPr lang="de-DE" sz="1000" smtClean="0"/>
          </a:p>
        </p:txBody>
      </p:sp>
      <p:pic>
        <p:nvPicPr>
          <p:cNvPr id="70" name="Picture 3" descr="Handscanner"/>
          <p:cNvPicPr>
            <a:picLocks noChangeAspect="1" noChangeArrowheads="1"/>
          </p:cNvPicPr>
          <p:nvPr/>
        </p:nvPicPr>
        <p:blipFill>
          <a:blip r:embed="rId46" cstate="print"/>
          <a:srcRect/>
          <a:stretch>
            <a:fillRect/>
          </a:stretch>
        </p:blipFill>
        <p:spPr bwMode="auto">
          <a:xfrm>
            <a:off x="7323748" y="5487773"/>
            <a:ext cx="266230" cy="364663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7" cstate="print"/>
          <a:srcRect/>
          <a:stretch>
            <a:fillRect/>
          </a:stretch>
        </p:blipFill>
        <p:spPr bwMode="auto">
          <a:xfrm>
            <a:off x="2135696" y="5764377"/>
            <a:ext cx="483193" cy="30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Headline (24 pt, bold)</a:t>
            </a:r>
            <a:br>
              <a:rPr lang="en-US" smtClean="0"/>
            </a:br>
            <a:r>
              <a:rPr lang="en-US" b="0" smtClean="0"/>
              <a:t>Subheadline (20 pt, normal)</a:t>
            </a:r>
            <a:endParaRPr lang="de-DE" sz="200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LANCOM Icons</a:t>
            </a:r>
            <a:br>
              <a:rPr lang="en-US" smtClean="0"/>
            </a:br>
            <a:endParaRPr lang="de-DE"/>
          </a:p>
        </p:txBody>
      </p:sp>
      <p:pic>
        <p:nvPicPr>
          <p:cNvPr id="23" name="Picture 19" descr="Gebäu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192" y="2160525"/>
            <a:ext cx="208794" cy="316813"/>
          </a:xfrm>
          <a:prstGeom prst="rect">
            <a:avLst/>
          </a:prstGeom>
          <a:noFill/>
        </p:spPr>
      </p:pic>
      <p:pic>
        <p:nvPicPr>
          <p:cNvPr id="24" name="Picture 21" descr="Homeoffic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3766" y="2734704"/>
            <a:ext cx="415919" cy="302487"/>
          </a:xfrm>
          <a:prstGeom prst="rect">
            <a:avLst/>
          </a:prstGeom>
          <a:noFill/>
        </p:spPr>
      </p:pic>
      <p:pic>
        <p:nvPicPr>
          <p:cNvPr id="25" name="Picture 24" descr="Industri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093" y="1516996"/>
            <a:ext cx="293982" cy="381363"/>
          </a:xfrm>
          <a:prstGeom prst="rect">
            <a:avLst/>
          </a:prstGeom>
          <a:noFill/>
        </p:spPr>
      </p:pic>
      <p:pic>
        <p:nvPicPr>
          <p:cNvPr id="26" name="Picture 49" descr="offic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0755" y="3306833"/>
            <a:ext cx="319183" cy="244707"/>
          </a:xfrm>
          <a:prstGeom prst="rect">
            <a:avLst/>
          </a:prstGeom>
          <a:noFill/>
        </p:spPr>
      </p:pic>
      <p:sp>
        <p:nvSpPr>
          <p:cNvPr id="27" name="Text Box 51"/>
          <p:cNvSpPr txBox="1">
            <a:spLocks noChangeArrowheads="1"/>
          </p:cNvSpPr>
          <p:nvPr/>
        </p:nvSpPr>
        <p:spPr bwMode="auto">
          <a:xfrm>
            <a:off x="1345552" y="1509154"/>
            <a:ext cx="1140056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de-DE" sz="1000" smtClean="0"/>
          </a:p>
          <a:p>
            <a:r>
              <a:rPr lang="de-DE" sz="1000" smtClean="0"/>
              <a:t>Industry</a:t>
            </a:r>
            <a:endParaRPr lang="de-DE" sz="1000"/>
          </a:p>
          <a:p>
            <a:endParaRPr lang="de-DE" sz="1000"/>
          </a:p>
          <a:p>
            <a:endParaRPr lang="de-DE" sz="1000" smtClean="0"/>
          </a:p>
          <a:p>
            <a:endParaRPr lang="de-DE" sz="1000"/>
          </a:p>
          <a:p>
            <a:r>
              <a:rPr lang="de-DE" sz="1000" smtClean="0"/>
              <a:t>Building</a:t>
            </a:r>
            <a:endParaRPr lang="de-DE" sz="1000"/>
          </a:p>
          <a:p>
            <a:endParaRPr lang="de-DE" sz="1000" smtClean="0"/>
          </a:p>
          <a:p>
            <a:endParaRPr lang="de-DE" sz="1000"/>
          </a:p>
          <a:p>
            <a:r>
              <a:rPr lang="de-DE" sz="1000" smtClean="0"/>
              <a:t>Home Office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Desktop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Videoconference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Person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Group</a:t>
            </a:r>
          </a:p>
        </p:txBody>
      </p:sp>
      <p:pic>
        <p:nvPicPr>
          <p:cNvPr id="28" name="Picture 6" descr="Z:\Icons\_Icons_aktuell\Finale\png\videokonferenz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377" y="3848653"/>
            <a:ext cx="399486" cy="349220"/>
          </a:xfrm>
          <a:prstGeom prst="rect">
            <a:avLst/>
          </a:prstGeom>
          <a:noFill/>
        </p:spPr>
      </p:pic>
      <p:pic>
        <p:nvPicPr>
          <p:cNvPr id="29" name="Picture 2" descr="Z:\Icons\_Icons_aktuell\Finale\png\Person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4891" y="4503758"/>
            <a:ext cx="133318" cy="325720"/>
          </a:xfrm>
          <a:prstGeom prst="rect">
            <a:avLst/>
          </a:prstGeom>
          <a:noFill/>
        </p:spPr>
      </p:pic>
      <p:pic>
        <p:nvPicPr>
          <p:cNvPr id="30" name="Picture 3" descr="Z:\Icons\_Icons_aktuell\png\3_Personen_frei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35990" y="5184038"/>
            <a:ext cx="290475" cy="309016"/>
          </a:xfrm>
          <a:prstGeom prst="rect">
            <a:avLst/>
          </a:prstGeom>
          <a:noFill/>
        </p:spPr>
      </p:pic>
      <p:pic>
        <p:nvPicPr>
          <p:cNvPr id="33" name="Picture 3" descr="Hotel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710905" y="1580032"/>
            <a:ext cx="558659" cy="401536"/>
          </a:xfrm>
          <a:prstGeom prst="rect">
            <a:avLst/>
          </a:prstGeom>
          <a:noFill/>
        </p:spPr>
      </p:pic>
      <p:pic>
        <p:nvPicPr>
          <p:cNvPr id="34" name="Picture 4" descr="Restaurant_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01380" y="2124228"/>
            <a:ext cx="558659" cy="426996"/>
          </a:xfrm>
          <a:prstGeom prst="rect">
            <a:avLst/>
          </a:prstGeom>
          <a:noFill/>
        </p:spPr>
      </p:pic>
      <p:pic>
        <p:nvPicPr>
          <p:cNvPr id="35" name="Picture 5" descr="Tasse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78787" y="2755391"/>
            <a:ext cx="354254" cy="385533"/>
          </a:xfrm>
          <a:prstGeom prst="rect">
            <a:avLst/>
          </a:prstGeom>
          <a:noFill/>
        </p:spPr>
      </p:pic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3475953" y="1666876"/>
            <a:ext cx="559769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de-DE" sz="1000"/>
              <a:t>Motel</a:t>
            </a:r>
          </a:p>
          <a:p>
            <a:endParaRPr lang="de-DE" sz="100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Cafe</a:t>
            </a:r>
            <a:endParaRPr lang="de-DE" sz="1000"/>
          </a:p>
          <a:p>
            <a:endParaRPr lang="de-DE" sz="1000"/>
          </a:p>
          <a:p>
            <a:endParaRPr lang="de-DE" sz="1000"/>
          </a:p>
          <a:p>
            <a:endParaRPr lang="de-DE" sz="1000"/>
          </a:p>
          <a:p>
            <a:r>
              <a:rPr lang="de-DE" sz="1000" smtClean="0"/>
              <a:t>Coffee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Car</a:t>
            </a:r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Lifter</a:t>
            </a:r>
          </a:p>
          <a:p>
            <a:endParaRPr lang="de-DE" sz="1000" smtClean="0"/>
          </a:p>
          <a:p>
            <a:endParaRPr lang="de-DE" sz="1000" smtClean="0"/>
          </a:p>
          <a:p>
            <a:r>
              <a:rPr lang="de-DE" sz="1000" smtClean="0"/>
              <a:t>Lorry</a:t>
            </a:r>
          </a:p>
          <a:p>
            <a:endParaRPr lang="de-DE" sz="1000"/>
          </a:p>
        </p:txBody>
      </p:sp>
      <p:pic>
        <p:nvPicPr>
          <p:cNvPr id="37" name="Picture 6" descr="Auto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13572" y="3564496"/>
            <a:ext cx="475388" cy="180339"/>
          </a:xfrm>
          <a:prstGeom prst="rect">
            <a:avLst/>
          </a:prstGeom>
          <a:noFill/>
        </p:spPr>
      </p:pic>
      <p:pic>
        <p:nvPicPr>
          <p:cNvPr id="38" name="Picture 12" descr="Gabelstapler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91358" y="3944033"/>
            <a:ext cx="477593" cy="463142"/>
          </a:xfrm>
          <a:prstGeom prst="rect">
            <a:avLst/>
          </a:prstGeom>
          <a:noFill/>
        </p:spPr>
      </p:pic>
      <p:pic>
        <p:nvPicPr>
          <p:cNvPr id="39" name="Picture 16" descr="Lastwagen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675472" y="4670983"/>
            <a:ext cx="724953" cy="309868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LANCOM Buttons</a:t>
            </a:r>
            <a:br>
              <a:rPr lang="en-US" smtClean="0"/>
            </a:br>
            <a:endParaRPr lang="de-DE"/>
          </a:p>
        </p:txBody>
      </p:sp>
      <p:pic>
        <p:nvPicPr>
          <p:cNvPr id="2053" name="Picture 5" descr="Z:\Icons\Corporate_Produkt_Icons\Icons_Produkt_SmartFeatures_Final\PNGs\SmartFeatures__EnterpriseWLA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10250" y="2371725"/>
            <a:ext cx="648000" cy="648000"/>
          </a:xfrm>
          <a:prstGeom prst="rect">
            <a:avLst/>
          </a:prstGeom>
          <a:noFill/>
        </p:spPr>
      </p:pic>
      <p:pic>
        <p:nvPicPr>
          <p:cNvPr id="2054" name="Picture 6" descr="Z:\Icons\Corporate_Produkt_Icons\Icons_Produkt_SmartFeatures_Final\PNGs\SmartFeatures_430-MBPS_200p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2371725"/>
            <a:ext cx="648000" cy="648000"/>
          </a:xfrm>
          <a:prstGeom prst="rect">
            <a:avLst/>
          </a:prstGeom>
          <a:noFill/>
        </p:spPr>
      </p:pic>
      <p:pic>
        <p:nvPicPr>
          <p:cNvPr id="2055" name="Picture 7" descr="Z:\Icons\Corporate_Produkt_Icons\Icons_Produkt_SmartFeatures_Final\PNGs\SmartFeatures_230-MBPS_200p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24625" y="1619250"/>
            <a:ext cx="648000" cy="648000"/>
          </a:xfrm>
          <a:prstGeom prst="rect">
            <a:avLst/>
          </a:prstGeom>
          <a:noFill/>
        </p:spPr>
      </p:pic>
      <p:pic>
        <p:nvPicPr>
          <p:cNvPr id="2056" name="Picture 8" descr="Z:\Icons\Corporate_Produkt_Icons\Icons_Produkt_SmartFeatures_Final\PNGs\SmartFeatures_Band-Steering_200px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76825" y="2362200"/>
            <a:ext cx="648000" cy="648000"/>
          </a:xfrm>
          <a:prstGeom prst="rect">
            <a:avLst/>
          </a:prstGeom>
          <a:noFill/>
        </p:spPr>
      </p:pic>
      <p:pic>
        <p:nvPicPr>
          <p:cNvPr id="2057" name="Picture 9" descr="Z:\Icons\Corporate_Produkt_Icons\Icons_Produkt_SmartFeatures_Final\PNGs\SmartFeatures_LANCOMe_Quality_200px 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24625" y="2362200"/>
            <a:ext cx="648000" cy="648000"/>
          </a:xfrm>
          <a:prstGeom prst="rect">
            <a:avLst/>
          </a:prstGeom>
          <a:noFill/>
        </p:spPr>
      </p:pic>
      <p:pic>
        <p:nvPicPr>
          <p:cNvPr id="2058" name="Picture 10" descr="Z:\Icons\Corporate_Produkt_Icons\Icons_Produkt_SmartFeatures_Final\PNGs\SmartFeatures_Puplic_Spot_Innovation_200px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19775" y="1628775"/>
            <a:ext cx="648000" cy="648000"/>
          </a:xfrm>
          <a:prstGeom prst="rect">
            <a:avLst/>
          </a:prstGeom>
          <a:noFill/>
        </p:spPr>
      </p:pic>
      <p:pic>
        <p:nvPicPr>
          <p:cNvPr id="2059" name="Picture 11" descr="Z:\Icons\Corporate_Produkt_Icons\Icons_Produkt_SmartFeatures_Final\PNGs\SmartFeatures_Spectral-Scan_200px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76825" y="1619250"/>
            <a:ext cx="648000" cy="648000"/>
          </a:xfrm>
          <a:prstGeom prst="rect">
            <a:avLst/>
          </a:prstGeom>
          <a:noFill/>
        </p:spPr>
      </p:pic>
      <p:pic>
        <p:nvPicPr>
          <p:cNvPr id="2060" name="Picture 12" descr="Z:\Icons\Corporate_Produkt_Icons\Icons_Produkt_SmartFeatures_Final\PNGs\SmartFeatures_STBC-LDPC_200px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29475" y="1628775"/>
            <a:ext cx="648000" cy="648000"/>
          </a:xfrm>
          <a:prstGeom prst="rect">
            <a:avLst/>
          </a:prstGeom>
          <a:noFill/>
        </p:spPr>
      </p:pic>
      <p:pic>
        <p:nvPicPr>
          <p:cNvPr id="11" name="Picture 2" descr="Z:\Icons\Corporate_Produkt_Icons\Icons_Produkt_Sonderfaelle_Final\PNGs\wide_range_200px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943850" y="2371725"/>
            <a:ext cx="648000" cy="648000"/>
          </a:xfrm>
          <a:prstGeom prst="rect">
            <a:avLst/>
          </a:prstGeom>
          <a:noFill/>
        </p:spPr>
      </p:pic>
      <p:pic>
        <p:nvPicPr>
          <p:cNvPr id="12" name="Picture 3" descr="Z:\Icons\Corporate_Produkt_Icons\Icons_Produkt_Sonderfaelle_Final\PNGs\smart_ticket_200px_2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943850" y="1628775"/>
            <a:ext cx="648000" cy="648000"/>
          </a:xfrm>
          <a:prstGeom prst="rect">
            <a:avLst/>
          </a:prstGeom>
          <a:noFill/>
        </p:spPr>
      </p:pic>
      <p:pic>
        <p:nvPicPr>
          <p:cNvPr id="13" name="Picture 4" descr="Z:\Icons\Corporate_Produkt_Icons\Icons_Produkt_Sonderfaelle_Final\PNGs\green_ethernet_200px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534150" y="3771900"/>
            <a:ext cx="648000" cy="648000"/>
          </a:xfrm>
          <a:prstGeom prst="rect">
            <a:avLst/>
          </a:prstGeom>
          <a:noFill/>
        </p:spPr>
      </p:pic>
      <p:pic>
        <p:nvPicPr>
          <p:cNvPr id="14" name="Picture 5" descr="Z:\Icons\Corporate_Produkt_Icons\Icons_Produkt_Sonderfaelle_Final\PNGs\ipsec_200px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962900" y="3067050"/>
            <a:ext cx="648000" cy="648000"/>
          </a:xfrm>
          <a:prstGeom prst="rect">
            <a:avLst/>
          </a:prstGeom>
          <a:noFill/>
        </p:spPr>
      </p:pic>
      <p:pic>
        <p:nvPicPr>
          <p:cNvPr id="15" name="Picture 6" descr="Z:\Icons\Corporate_Produkt_Icons\Icons_Produkt_Sonderfaelle_Final\PNGs\ipv6_200px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076825" y="3057525"/>
            <a:ext cx="648000" cy="648000"/>
          </a:xfrm>
          <a:prstGeom prst="rect">
            <a:avLst/>
          </a:prstGeom>
          <a:noFill/>
        </p:spPr>
      </p:pic>
      <p:pic>
        <p:nvPicPr>
          <p:cNvPr id="16" name="Picture 7" descr="Z:\Icons\Corporate_Produkt_Icons\Icons_Produkt_Sonderfaelle_Final\PNGs\OHR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724525" y="2967798"/>
            <a:ext cx="819451" cy="819451"/>
          </a:xfrm>
          <a:prstGeom prst="rect">
            <a:avLst/>
          </a:prstGeom>
          <a:noFill/>
        </p:spPr>
      </p:pic>
      <p:pic>
        <p:nvPicPr>
          <p:cNvPr id="17" name="Picture 8" descr="Z:\Icons\Corporate_Produkt_Icons\Icons_Produkt_Sonderfaelle_Final\PNGs\fanless_200px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524625" y="3067050"/>
            <a:ext cx="648000" cy="648000"/>
          </a:xfrm>
          <a:prstGeom prst="rect">
            <a:avLst/>
          </a:prstGeom>
          <a:noFill/>
        </p:spPr>
      </p:pic>
      <p:pic>
        <p:nvPicPr>
          <p:cNvPr id="18" name="Picture 9" descr="Z:\Icons\Corporate_Produkt_Icons\Icons_Produkt_Sonderfaelle_Final\PNGs\advanced_vpn_client_200px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248525" y="3057525"/>
            <a:ext cx="648000" cy="648000"/>
          </a:xfrm>
          <a:prstGeom prst="rect">
            <a:avLst/>
          </a:prstGeom>
          <a:noFill/>
        </p:spPr>
      </p:pic>
      <p:pic>
        <p:nvPicPr>
          <p:cNvPr id="19" name="Picture 10" descr="Z:\Icons\Corporate_Produkt_Icons\Icons_Produkt_Sonderfaelle_Final\PNGs\adsl_200px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42950" y="1619250"/>
            <a:ext cx="648000" cy="648000"/>
          </a:xfrm>
          <a:prstGeom prst="rect">
            <a:avLst/>
          </a:prstGeom>
          <a:noFill/>
        </p:spPr>
      </p:pic>
      <p:pic>
        <p:nvPicPr>
          <p:cNvPr id="20" name="Picture 11" descr="Z:\Icons\Corporate_Produkt_Icons\Icons_Produkt_Sonderfaelle_Final\PNGs\30-75_200px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095875" y="3752850"/>
            <a:ext cx="648000" cy="648000"/>
          </a:xfrm>
          <a:prstGeom prst="rect">
            <a:avLst/>
          </a:prstGeom>
          <a:noFill/>
        </p:spPr>
      </p:pic>
      <p:pic>
        <p:nvPicPr>
          <p:cNvPr id="21" name="Picture 12" descr="Z:\Icons\Corporate_Produkt_Icons\Icons_Produkt_Sonderfaelle_Final\PNGs\2G3G_200px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466850" y="1619250"/>
            <a:ext cx="648000" cy="648000"/>
          </a:xfrm>
          <a:prstGeom prst="rect">
            <a:avLst/>
          </a:prstGeom>
          <a:noFill/>
        </p:spPr>
      </p:pic>
      <p:pic>
        <p:nvPicPr>
          <p:cNvPr id="22" name="Picture 13" descr="Z:\Icons\Corporate_Produkt_Icons\Icons_Produkt_Sonderfaelle_Final\PNGs\3G4G200px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190750" y="1619250"/>
            <a:ext cx="648000" cy="648000"/>
          </a:xfrm>
          <a:prstGeom prst="rect">
            <a:avLst/>
          </a:prstGeom>
          <a:noFill/>
        </p:spPr>
      </p:pic>
      <p:pic>
        <p:nvPicPr>
          <p:cNvPr id="23" name="Picture 14" descr="Z:\Icons\Corporate_Produkt_Icons\Icons_Produkt_Sonderfaelle_Final\PNGs\30-65_200px.pn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5819775" y="3752850"/>
            <a:ext cx="648000" cy="648000"/>
          </a:xfrm>
          <a:prstGeom prst="rect">
            <a:avLst/>
          </a:prstGeom>
          <a:noFill/>
        </p:spPr>
      </p:pic>
      <p:pic>
        <p:nvPicPr>
          <p:cNvPr id="24" name="Picture 2" descr="Z:\Icons\Corporate_Produkt_Icons\Icons_Produkt_WLAN_Final\PNGs\300_agn.pn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71525" y="2743200"/>
            <a:ext cx="648000" cy="648000"/>
          </a:xfrm>
          <a:prstGeom prst="rect">
            <a:avLst/>
          </a:prstGeom>
          <a:noFill/>
        </p:spPr>
      </p:pic>
      <p:pic>
        <p:nvPicPr>
          <p:cNvPr id="25" name="Picture 3" descr="Z:\Icons\Corporate_Produkt_Icons\Icons_Produkt_WLAN_Final\PNGs\300_an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219325" y="2733675"/>
            <a:ext cx="648000" cy="648000"/>
          </a:xfrm>
          <a:prstGeom prst="rect">
            <a:avLst/>
          </a:prstGeom>
          <a:noFill/>
        </p:spPr>
      </p:pic>
      <p:pic>
        <p:nvPicPr>
          <p:cNvPr id="26" name="Picture 4" descr="Z:\Icons\Corporate_Produkt_Icons\Icons_Produkt_WLAN_Final\PNGs\300_gn.pn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495425" y="2743200"/>
            <a:ext cx="648000" cy="648000"/>
          </a:xfrm>
          <a:prstGeom prst="rect">
            <a:avLst/>
          </a:prstGeom>
          <a:noFill/>
        </p:spPr>
      </p:pic>
      <p:pic>
        <p:nvPicPr>
          <p:cNvPr id="27" name="Picture 5" descr="Z:\Icons\Corporate_Produkt_Icons\Icons_Produkt_WLAN_Final\PNGs\450_agn.pn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2924175" y="2733675"/>
            <a:ext cx="648000" cy="648000"/>
          </a:xfrm>
          <a:prstGeom prst="rect">
            <a:avLst/>
          </a:prstGeom>
          <a:noFill/>
        </p:spPr>
      </p:pic>
      <p:pic>
        <p:nvPicPr>
          <p:cNvPr id="28" name="Picture 6" descr="Z:\Icons\Corporate_Produkt_Icons\Icons_Produkt_WLAN_Final\PNGs\smart_ticket.png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3648075" y="2733675"/>
            <a:ext cx="648000" cy="648000"/>
          </a:xfrm>
          <a:prstGeom prst="rect">
            <a:avLst/>
          </a:prstGeom>
          <a:noFill/>
        </p:spPr>
      </p:pic>
      <p:pic>
        <p:nvPicPr>
          <p:cNvPr id="29" name="Picture 3" descr="Z:\Icons\Corporate_Produkt_Icons\Icons_Support_Final\PNGs\advanced_replacment_200px.png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2219325" y="3895725"/>
            <a:ext cx="648000" cy="648000"/>
          </a:xfrm>
          <a:prstGeom prst="rect">
            <a:avLst/>
          </a:prstGeom>
          <a:noFill/>
        </p:spPr>
      </p:pic>
      <p:pic>
        <p:nvPicPr>
          <p:cNvPr id="30" name="Picture 4" descr="Z:\Icons\Corporate_Produkt_Icons\Icons_Support_Final\PNGs\garantie_3+2_200px.png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1504950" y="3895725"/>
            <a:ext cx="648000" cy="648000"/>
          </a:xfrm>
          <a:prstGeom prst="rect">
            <a:avLst/>
          </a:prstGeom>
          <a:noFill/>
        </p:spPr>
      </p:pic>
      <p:pic>
        <p:nvPicPr>
          <p:cNvPr id="31" name="Picture 7" descr="Z:\Icons\Corporate_Produkt_Icons\Icons_Support_Final\PNGs\next_business_200px.png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81050" y="3895725"/>
            <a:ext cx="648000" cy="648000"/>
          </a:xfrm>
          <a:prstGeom prst="rect">
            <a:avLst/>
          </a:prstGeom>
          <a:noFill/>
        </p:spPr>
      </p:pic>
      <p:pic>
        <p:nvPicPr>
          <p:cNvPr id="32" name="Picture 14" descr="Z:\Icons\Corporate_Produkt_Icons\Icons Optionen\Button_Optionen_content_large.png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2975595" y="5314950"/>
            <a:ext cx="648928" cy="648000"/>
          </a:xfrm>
          <a:prstGeom prst="rect">
            <a:avLst/>
          </a:prstGeom>
          <a:noFill/>
        </p:spPr>
      </p:pic>
      <p:pic>
        <p:nvPicPr>
          <p:cNvPr id="33" name="Picture 15" descr="Z:\Icons\Corporate_Produkt_Icons\Icons Optionen\Button_Optionen_fax_large.png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1535325" y="5310781"/>
            <a:ext cx="647072" cy="648000"/>
          </a:xfrm>
          <a:prstGeom prst="rect">
            <a:avLst/>
          </a:prstGeom>
          <a:noFill/>
        </p:spPr>
      </p:pic>
      <p:pic>
        <p:nvPicPr>
          <p:cNvPr id="34" name="Picture 16" descr="Z:\Icons\Corporate_Produkt_Icons\Icons Optionen\Button_Optionen_publicspot_large.png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2262808" y="5311776"/>
            <a:ext cx="648000" cy="648000"/>
          </a:xfrm>
          <a:prstGeom prst="rect">
            <a:avLst/>
          </a:prstGeom>
          <a:noFill/>
        </p:spPr>
      </p:pic>
      <p:pic>
        <p:nvPicPr>
          <p:cNvPr id="35" name="Picture 17" descr="Z:\Icons\Corporate_Produkt_Icons\Icons Optionen\Button_Optionen_VOIP_large.png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810245" y="6048375"/>
            <a:ext cx="648929" cy="648000"/>
          </a:xfrm>
          <a:prstGeom prst="rect">
            <a:avLst/>
          </a:prstGeom>
          <a:noFill/>
        </p:spPr>
      </p:pic>
      <p:pic>
        <p:nvPicPr>
          <p:cNvPr id="36" name="Picture 18" descr="Z:\Icons\Corporate_Produkt_Icons\Icons Optionen\Button_Optionen_vpn_large.png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1535017" y="6029325"/>
            <a:ext cx="647074" cy="648000"/>
          </a:xfrm>
          <a:prstGeom prst="rect">
            <a:avLst/>
          </a:prstGeom>
          <a:noFill/>
        </p:spPr>
      </p:pic>
      <p:pic>
        <p:nvPicPr>
          <p:cNvPr id="37" name="Picture 20" descr="Z:\Icons\Corporate_Produkt_Icons\Icons Optionen\Button_Optionen_WLC-upgrade_large.png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2267570" y="6043204"/>
            <a:ext cx="647080" cy="648000"/>
          </a:xfrm>
          <a:prstGeom prst="rect">
            <a:avLst/>
          </a:prstGeom>
          <a:noFill/>
        </p:spPr>
      </p:pic>
      <p:pic>
        <p:nvPicPr>
          <p:cNvPr id="38" name="Picture 21" descr="Z:\Icons\Corporate_Produkt_Icons\Icons Optionen\Button_WLC-basic.png"/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737220" y="5292108"/>
            <a:ext cx="768627" cy="718167"/>
          </a:xfrm>
          <a:prstGeom prst="rect">
            <a:avLst/>
          </a:prstGeom>
          <a:noFill/>
        </p:spPr>
      </p:pic>
      <p:pic>
        <p:nvPicPr>
          <p:cNvPr id="5122" name="Picture 2" descr="Z:\Icons\png\ticket.png"/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3116263" y="4123171"/>
            <a:ext cx="855662" cy="415492"/>
          </a:xfrm>
          <a:prstGeom prst="rect">
            <a:avLst/>
          </a:prstGeom>
          <a:noFill/>
        </p:spPr>
      </p:pic>
      <p:sp>
        <p:nvSpPr>
          <p:cNvPr id="40" name="Text Box 14"/>
          <p:cNvSpPr txBox="1">
            <a:spLocks noChangeArrowheads="1"/>
          </p:cNvSpPr>
          <p:nvPr/>
        </p:nvSpPr>
        <p:spPr bwMode="auto">
          <a:xfrm>
            <a:off x="796925" y="5086350"/>
            <a:ext cx="116249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000" smtClean="0"/>
              <a:t>Software Options</a:t>
            </a:r>
            <a:endParaRPr lang="de-DE" sz="1000"/>
          </a:p>
        </p:txBody>
      </p:sp>
      <p:sp>
        <p:nvSpPr>
          <p:cNvPr id="41" name="Text Box 14"/>
          <p:cNvSpPr txBox="1">
            <a:spLocks noChangeArrowheads="1"/>
          </p:cNvSpPr>
          <p:nvPr/>
        </p:nvSpPr>
        <p:spPr bwMode="auto">
          <a:xfrm>
            <a:off x="1225550" y="3619500"/>
            <a:ext cx="10855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000" smtClean="0"/>
              <a:t>Service Options</a:t>
            </a:r>
            <a:endParaRPr lang="de-DE" sz="1000"/>
          </a:p>
        </p:txBody>
      </p:sp>
      <p:sp>
        <p:nvSpPr>
          <p:cNvPr id="42" name="Text Box 14"/>
          <p:cNvSpPr txBox="1">
            <a:spLocks noChangeArrowheads="1"/>
          </p:cNvSpPr>
          <p:nvPr/>
        </p:nvSpPr>
        <p:spPr bwMode="auto">
          <a:xfrm>
            <a:off x="1254125" y="1257300"/>
            <a:ext cx="13853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000" smtClean="0"/>
              <a:t>Network Connectivity</a:t>
            </a:r>
            <a:endParaRPr lang="de-DE" sz="1000"/>
          </a:p>
        </p:txBody>
      </p:sp>
      <p:sp>
        <p:nvSpPr>
          <p:cNvPr id="43" name="Text Box 14"/>
          <p:cNvSpPr txBox="1">
            <a:spLocks noChangeArrowheads="1"/>
          </p:cNvSpPr>
          <p:nvPr/>
        </p:nvSpPr>
        <p:spPr bwMode="auto">
          <a:xfrm>
            <a:off x="1282700" y="2419350"/>
            <a:ext cx="96051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000" smtClean="0"/>
              <a:t>Wireless LAN</a:t>
            </a:r>
            <a:endParaRPr lang="de-DE" sz="1000"/>
          </a:p>
        </p:txBody>
      </p:sp>
      <p:sp>
        <p:nvSpPr>
          <p:cNvPr id="44" name="Rectangle 72"/>
          <p:cNvSpPr>
            <a:spLocks noChangeArrowheads="1"/>
          </p:cNvSpPr>
          <p:nvPr/>
        </p:nvSpPr>
        <p:spPr bwMode="auto">
          <a:xfrm>
            <a:off x="761491" y="2435274"/>
            <a:ext cx="490537" cy="180499"/>
          </a:xfrm>
          <a:prstGeom prst="rect">
            <a:avLst/>
          </a:prstGeom>
          <a:solidFill>
            <a:srgbClr val="65C0FE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D4E8AB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 eaLnBrk="1" hangingPunct="1"/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748791" y="1300211"/>
            <a:ext cx="490537" cy="181451"/>
          </a:xfrm>
          <a:prstGeom prst="rect">
            <a:avLst/>
          </a:prstGeom>
          <a:solidFill>
            <a:srgbClr val="FE9A27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A9D257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 eaLnBrk="1" hangingPunct="1"/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47" name="Rectangle 15"/>
          <p:cNvSpPr>
            <a:spLocks noChangeArrowheads="1"/>
          </p:cNvSpPr>
          <p:nvPr/>
        </p:nvSpPr>
        <p:spPr bwMode="auto">
          <a:xfrm>
            <a:off x="764666" y="3646535"/>
            <a:ext cx="490537" cy="180499"/>
          </a:xfrm>
          <a:prstGeom prst="rect">
            <a:avLst/>
          </a:prstGeom>
          <a:solidFill>
            <a:srgbClr val="DC002E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ADF7E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pPr algn="ctr" eaLnBrk="1" hangingPunct="1"/>
            <a:endParaRPr lang="en-GB" sz="1600" b="1">
              <a:solidFill>
                <a:schemeClr val="bg1"/>
              </a:solidFill>
            </a:endParaRPr>
          </a:p>
        </p:txBody>
      </p:sp>
      <p:sp>
        <p:nvSpPr>
          <p:cNvPr id="48" name="Text Box 14"/>
          <p:cNvSpPr txBox="1">
            <a:spLocks noChangeArrowheads="1"/>
          </p:cNvSpPr>
          <p:nvPr/>
        </p:nvSpPr>
        <p:spPr bwMode="auto">
          <a:xfrm>
            <a:off x="4997450" y="1304925"/>
            <a:ext cx="66717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000" smtClean="0"/>
              <a:t>Specials</a:t>
            </a:r>
            <a:endParaRPr lang="de-DE" sz="100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LANCOM Logos</a:t>
            </a:r>
            <a:br>
              <a:rPr lang="en-US" dirty="0" smtClean="0"/>
            </a:br>
            <a:endParaRPr lang="de-DE" dirty="0"/>
          </a:p>
        </p:txBody>
      </p:sp>
      <p:pic>
        <p:nvPicPr>
          <p:cNvPr id="1027" name="Picture 3" descr="Z:\Icons\Buttons\Twitt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05738" y="3800476"/>
            <a:ext cx="725295" cy="695324"/>
          </a:xfrm>
          <a:prstGeom prst="rect">
            <a:avLst/>
          </a:prstGeom>
          <a:noFill/>
        </p:spPr>
      </p:pic>
      <p:pic>
        <p:nvPicPr>
          <p:cNvPr id="1028" name="Picture 4" descr="Z:\Icons\Buttons\Youtub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5141" y="3790950"/>
            <a:ext cx="715359" cy="685799"/>
          </a:xfrm>
          <a:prstGeom prst="rect">
            <a:avLst/>
          </a:prstGeom>
          <a:noFill/>
        </p:spPr>
      </p:pic>
      <p:pic>
        <p:nvPicPr>
          <p:cNvPr id="1029" name="Picture 5" descr="Z:\Icons\Buttons\faceboo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689" y="3076575"/>
            <a:ext cx="755102" cy="723899"/>
          </a:xfrm>
          <a:prstGeom prst="rect">
            <a:avLst/>
          </a:prstGeom>
          <a:noFill/>
        </p:spPr>
      </p:pic>
      <p:pic>
        <p:nvPicPr>
          <p:cNvPr id="17" name="Picture 2" descr="Z:\Logos\Mitgliedschaften\IHA_Hotelverband\IHA-PP-Logo-RGB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7562" y="3081338"/>
            <a:ext cx="614363" cy="614363"/>
          </a:xfrm>
          <a:prstGeom prst="rect">
            <a:avLst/>
          </a:prstGeom>
          <a:noFill/>
        </p:spPr>
      </p:pic>
      <p:pic>
        <p:nvPicPr>
          <p:cNvPr id="18" name="Picture 4" descr="Z:\Logos\WiFi\WiFi-certifiedMI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2800" y="1671639"/>
            <a:ext cx="657225" cy="421397"/>
          </a:xfrm>
          <a:prstGeom prst="rect">
            <a:avLst/>
          </a:prstGeom>
          <a:noFill/>
        </p:spPr>
      </p:pic>
      <p:pic>
        <p:nvPicPr>
          <p:cNvPr id="19" name="Picture 7" descr="Z:\Logos\LCOS\LCOS_RC_Logo\Redesign_LCOS_Logo_RC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3425" y="3600450"/>
            <a:ext cx="1990728" cy="361950"/>
          </a:xfrm>
          <a:prstGeom prst="rect">
            <a:avLst/>
          </a:prstGeom>
          <a:noFill/>
        </p:spPr>
      </p:pic>
      <p:pic>
        <p:nvPicPr>
          <p:cNvPr id="20" name="Picture 8" descr="Z:\Logos\LCOS\LCOS-Logoentwicklung\Redesign_LCOS_Log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8663" y="3008774"/>
            <a:ext cx="1500187" cy="360270"/>
          </a:xfrm>
          <a:prstGeom prst="rect">
            <a:avLst/>
          </a:prstGeom>
          <a:noFill/>
        </p:spPr>
      </p:pic>
      <p:pic>
        <p:nvPicPr>
          <p:cNvPr id="21" name="Picture 9" descr="Z:\Logos\FCC_Logo\fcc_Logo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220075" y="1709739"/>
            <a:ext cx="600075" cy="426616"/>
          </a:xfrm>
          <a:prstGeom prst="rect">
            <a:avLst/>
          </a:prstGeom>
          <a:noFill/>
        </p:spPr>
      </p:pic>
      <p:pic>
        <p:nvPicPr>
          <p:cNvPr id="22" name="Picture 10" descr="Z:\Logos\IPv6\Logo_IPv6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76301" y="5381626"/>
            <a:ext cx="666748" cy="333374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35025" y="5838824"/>
            <a:ext cx="650875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Grafik 24" descr="LANCOM_Logo_sw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5315" y="2238756"/>
            <a:ext cx="1798320" cy="627888"/>
          </a:xfrm>
          <a:prstGeom prst="rect">
            <a:avLst/>
          </a:prstGeom>
        </p:spPr>
      </p:pic>
      <p:pic>
        <p:nvPicPr>
          <p:cNvPr id="26" name="Grafik 25" descr="LANCOM_Logo_4c_neu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9125" y="1507236"/>
            <a:ext cx="1828800" cy="747195"/>
          </a:xfrm>
          <a:prstGeom prst="rect">
            <a:avLst/>
          </a:prstGeom>
        </p:spPr>
      </p:pic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7188200" y="1343025"/>
            <a:ext cx="5677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sz="1000" smtClean="0"/>
              <a:t>Others</a:t>
            </a:r>
            <a:endParaRPr lang="de-DE" sz="100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93750" y="4157440"/>
            <a:ext cx="1397000" cy="330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096125" y="4533900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39063" y="4362451"/>
            <a:ext cx="1262062" cy="126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592639" y="1729084"/>
            <a:ext cx="1922462" cy="418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0" descr="Distribution_Partner_INTL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828925" y="2297895"/>
            <a:ext cx="1593253" cy="591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1" descr="Application_Partner_2009_rgb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852739" y="1695450"/>
            <a:ext cx="152774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Grafik 30" descr="Enterprise_solution_provider_1.pn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790824" y="2905125"/>
            <a:ext cx="1676401" cy="693611"/>
          </a:xfrm>
          <a:prstGeom prst="rect">
            <a:avLst/>
          </a:prstGeom>
        </p:spPr>
      </p:pic>
      <p:pic>
        <p:nvPicPr>
          <p:cNvPr id="32" name="Grafik 31" descr="Solution_Partner_gold_2011.pn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690813" y="5677081"/>
            <a:ext cx="1774088" cy="771343"/>
          </a:xfrm>
          <a:prstGeom prst="rect">
            <a:avLst/>
          </a:prstGeom>
        </p:spPr>
      </p:pic>
      <p:pic>
        <p:nvPicPr>
          <p:cNvPr id="33" name="Grafik 32" descr="Advanced_Partner_silber_2011.pn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688413" y="4931731"/>
            <a:ext cx="1774088" cy="771343"/>
          </a:xfrm>
          <a:prstGeom prst="rect">
            <a:avLst/>
          </a:prstGeom>
        </p:spPr>
      </p:pic>
      <p:pic>
        <p:nvPicPr>
          <p:cNvPr id="34" name="Grafik 33" descr="Qualified_Partner_bronze_2011.png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686013" y="4245782"/>
            <a:ext cx="1774088" cy="764330"/>
          </a:xfrm>
          <a:prstGeom prst="rect">
            <a:avLst/>
          </a:prstGeom>
        </p:spPr>
      </p:pic>
      <p:pic>
        <p:nvPicPr>
          <p:cNvPr id="35" name="Grafik 34" descr="Reseller_Partner_metallic_blau_2011.png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683613" y="3564856"/>
            <a:ext cx="1774088" cy="771343"/>
          </a:xfrm>
          <a:prstGeom prst="rect">
            <a:avLst/>
          </a:prstGeom>
        </p:spPr>
      </p:pic>
      <p:pic>
        <p:nvPicPr>
          <p:cNvPr id="36" name="Picture 3" descr="Trainingscenter_Logo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4619625" y="2266950"/>
            <a:ext cx="172720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4" descr="Certified_Trainingscenter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4619625" y="3191932"/>
            <a:ext cx="1727201" cy="668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7" descr="Specialist_Logo_gold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4610100" y="4615921"/>
            <a:ext cx="1016000" cy="48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8" descr="Specialist_Logo_silber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610100" y="4069292"/>
            <a:ext cx="1015999" cy="480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Grafik 39" descr="ARC_Logo.png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124979" y="2200274"/>
            <a:ext cx="1782802" cy="609505"/>
          </a:xfrm>
          <a:prstGeom prst="rect">
            <a:avLst/>
          </a:prstGeom>
        </p:spPr>
      </p:pic>
      <p:pic>
        <p:nvPicPr>
          <p:cNvPr id="6146" name="Picture 2" descr="http://www.teletrust.de/typo3temp/pics/IT_Security_made_in_Germany_TeleTrusT_Quality_Seal_v2_02_e3065339a9.jpg"/>
          <p:cNvPicPr>
            <a:picLocks noChangeAspect="1" noChangeArrowheads="1"/>
          </p:cNvPicPr>
          <p:nvPr/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08525" y="5433872"/>
            <a:ext cx="1473200" cy="878027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CC </a:t>
            </a:r>
            <a:r>
              <a:rPr lang="en-US" dirty="0" smtClean="0"/>
              <a:t>Logos</a:t>
            </a:r>
            <a:br>
              <a:rPr lang="en-US" dirty="0" smtClean="0"/>
            </a:b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063" y="1516063"/>
            <a:ext cx="1957387" cy="19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8613" y="1525588"/>
            <a:ext cx="1957387" cy="19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48275" y="1612901"/>
            <a:ext cx="1449460" cy="170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24675" y="1661452"/>
            <a:ext cx="1419225" cy="1666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Awards</a:t>
            </a:r>
            <a:br>
              <a:rPr lang="en-US" dirty="0" smtClean="0"/>
            </a:br>
            <a:endParaRPr lang="de-DE" dirty="0"/>
          </a:p>
        </p:txBody>
      </p:sp>
      <p:pic>
        <p:nvPicPr>
          <p:cNvPr id="40" name="Picture 5" descr="innovationspreis_netzwerke_20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5449" y="1642535"/>
            <a:ext cx="687066" cy="660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6" descr="WBI_1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6779" y="1616397"/>
            <a:ext cx="694534" cy="687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27" descr="auszeichnung-1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30538" y="1632373"/>
            <a:ext cx="671090" cy="671090"/>
          </a:xfrm>
          <a:prstGeom prst="rect">
            <a:avLst/>
          </a:prstGeom>
          <a:noFill/>
        </p:spPr>
      </p:pic>
      <p:pic>
        <p:nvPicPr>
          <p:cNvPr id="43" name="Grafik 42"/>
          <p:cNvPicPr/>
          <p:nvPr/>
        </p:nvPicPr>
        <p:blipFill>
          <a:blip r:embed="rId5" cstate="print"/>
          <a:srcRect l="17365" r="16168"/>
          <a:stretch>
            <a:fillRect/>
          </a:stretch>
        </p:blipFill>
        <p:spPr bwMode="auto">
          <a:xfrm>
            <a:off x="182330" y="2726517"/>
            <a:ext cx="707814" cy="710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Grafik 43" descr="Logo_PreferredVendor-2010-Netzwerk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57984" y="1427163"/>
            <a:ext cx="515943" cy="874118"/>
          </a:xfrm>
          <a:prstGeom prst="rect">
            <a:avLst/>
          </a:prstGeom>
        </p:spPr>
      </p:pic>
      <p:pic>
        <p:nvPicPr>
          <p:cNvPr id="45" name="Grafik 44" descr="Logo_PreferredVendor-2011-Netzwerk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0121" y="1427163"/>
            <a:ext cx="517231" cy="876300"/>
          </a:xfrm>
          <a:prstGeom prst="rect">
            <a:avLst/>
          </a:prstGeom>
        </p:spPr>
      </p:pic>
      <p:pic>
        <p:nvPicPr>
          <p:cNvPr id="46" name="Picture 2" descr="C:\Users\srecker.LANCOM\Desktop\Logo_PreferredVendor-2012-Netzwerke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92164" y="1427164"/>
            <a:ext cx="512762" cy="868772"/>
          </a:xfrm>
          <a:prstGeom prst="rect">
            <a:avLst/>
          </a:prstGeom>
          <a:noFill/>
        </p:spPr>
      </p:pic>
      <p:pic>
        <p:nvPicPr>
          <p:cNvPr id="47" name="Picture 2" descr="C:\Users\rkoenzen\AppData\Local\Temp\notes87944B\lancom systems lancom 1780ew-3g silber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27282" y="2705100"/>
            <a:ext cx="739593" cy="737694"/>
          </a:xfrm>
          <a:prstGeom prst="rect">
            <a:avLst/>
          </a:prstGeom>
          <a:noFill/>
        </p:spPr>
      </p:pic>
      <p:pic>
        <p:nvPicPr>
          <p:cNvPr id="48" name="Grafik 47" descr="lancom systems 1781aw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60016" y="2705663"/>
            <a:ext cx="715575" cy="713811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7329" y="1419364"/>
            <a:ext cx="514292" cy="874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Grafik 12" descr="2_lancom_wlan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44496" y="2698477"/>
            <a:ext cx="660654" cy="73178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Thank you for your attention!</a:t>
            </a:r>
            <a:br>
              <a:rPr lang="de-DE" smtClean="0"/>
            </a:br>
            <a:r>
              <a:rPr lang="de-DE" sz="2000" b="0" smtClean="0"/>
              <a:t>Further information…</a:t>
            </a:r>
            <a:endParaRPr lang="de-DE" sz="2000" b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spcBef>
                <a:spcPct val="115000"/>
              </a:spcBef>
              <a:spcAft>
                <a:spcPts val="0"/>
              </a:spcAft>
              <a:buNone/>
            </a:pPr>
            <a:r>
              <a:rPr lang="de-DE" kern="1200" smtClean="0">
                <a:solidFill>
                  <a:srgbClr val="797979"/>
                </a:solidFill>
              </a:rPr>
              <a:t>See for more informationen for products, solutions and services at</a:t>
            </a:r>
            <a:r>
              <a:rPr lang="de-DE" kern="1200" dirty="0" smtClean="0">
                <a:solidFill>
                  <a:srgbClr val="797979"/>
                </a:solidFill>
              </a:rPr>
              <a:t/>
            </a:r>
            <a:br>
              <a:rPr lang="de-DE" kern="1200" dirty="0" smtClean="0">
                <a:solidFill>
                  <a:srgbClr val="797979"/>
                </a:solidFill>
              </a:rPr>
            </a:br>
            <a:r>
              <a:rPr lang="de-DE" sz="2800" kern="1200" smtClean="0">
                <a:solidFill>
                  <a:srgbClr val="797979"/>
                </a:solidFill>
              </a:rPr>
              <a:t/>
            </a:r>
            <a:br>
              <a:rPr lang="de-DE" sz="2800" kern="1200" smtClean="0">
                <a:solidFill>
                  <a:srgbClr val="797979"/>
                </a:solidFill>
              </a:rPr>
            </a:br>
            <a:r>
              <a:rPr lang="de-DE" kern="1200" smtClean="0">
                <a:solidFill>
                  <a:srgbClr val="797979"/>
                </a:solidFill>
                <a:hlinkClick r:id="rId2"/>
              </a:rPr>
              <a:t>www.lancom.eu</a:t>
            </a:r>
            <a:endParaRPr lang="de-DE" kern="1200" dirty="0" smtClean="0">
              <a:solidFill>
                <a:srgbClr val="797979"/>
              </a:solidFill>
            </a:endParaRPr>
          </a:p>
          <a:p>
            <a:pPr marL="0" lvl="0" indent="0" fontAlgn="auto">
              <a:spcBef>
                <a:spcPct val="115000"/>
              </a:spcBef>
              <a:spcAft>
                <a:spcPts val="0"/>
              </a:spcAft>
              <a:buNone/>
            </a:pPr>
            <a:endParaRPr lang="de-DE" b="1" kern="1200" dirty="0" smtClean="0">
              <a:solidFill>
                <a:srgbClr val="797979"/>
              </a:solidFill>
            </a:endParaRPr>
          </a:p>
          <a:p>
            <a:pPr marL="0" lvl="0" indent="0" fontAlgn="auto">
              <a:spcBef>
                <a:spcPct val="115000"/>
              </a:spcBef>
              <a:spcAft>
                <a:spcPts val="0"/>
              </a:spcAft>
              <a:buNone/>
            </a:pPr>
            <a:r>
              <a:rPr lang="de-DE" kern="1200" dirty="0" smtClean="0">
                <a:solidFill>
                  <a:srgbClr val="797979"/>
                </a:solidFill>
              </a:rPr>
              <a:t>LANCOM Systems GmbH</a:t>
            </a:r>
            <a:r>
              <a:rPr lang="de-DE" b="1" kern="1200" dirty="0" smtClean="0">
                <a:solidFill>
                  <a:srgbClr val="797979"/>
                </a:solidFill>
              </a:rPr>
              <a:t/>
            </a:r>
            <a:br>
              <a:rPr lang="de-DE" b="1" kern="1200" dirty="0" smtClean="0">
                <a:solidFill>
                  <a:srgbClr val="797979"/>
                </a:solidFill>
              </a:rPr>
            </a:br>
            <a:r>
              <a:rPr lang="de-DE" kern="1200" dirty="0" smtClean="0">
                <a:solidFill>
                  <a:srgbClr val="797979"/>
                </a:solidFill>
              </a:rPr>
              <a:t>Adenauerstraße 20/B2</a:t>
            </a:r>
            <a:r>
              <a:rPr lang="de-DE" kern="1200" smtClean="0">
                <a:solidFill>
                  <a:srgbClr val="797979"/>
                </a:solidFill>
              </a:rPr>
              <a:t/>
            </a:r>
            <a:br>
              <a:rPr lang="de-DE" kern="1200" smtClean="0">
                <a:solidFill>
                  <a:srgbClr val="797979"/>
                </a:solidFill>
              </a:rPr>
            </a:br>
            <a:r>
              <a:rPr lang="de-DE" kern="1200" smtClean="0">
                <a:solidFill>
                  <a:srgbClr val="797979"/>
                </a:solidFill>
              </a:rPr>
              <a:t>52146 Wuerselen</a:t>
            </a:r>
            <a:br>
              <a:rPr lang="de-DE" kern="1200" smtClean="0">
                <a:solidFill>
                  <a:srgbClr val="797979"/>
                </a:solidFill>
              </a:rPr>
            </a:br>
            <a:r>
              <a:rPr lang="de-DE" kern="1200" smtClean="0">
                <a:solidFill>
                  <a:srgbClr val="797979"/>
                </a:solidFill>
              </a:rPr>
              <a:t>Germany</a:t>
            </a:r>
            <a:endParaRPr lang="de-DE" kern="1200" dirty="0" smtClean="0">
              <a:solidFill>
                <a:srgbClr val="797979"/>
              </a:solidFill>
            </a:endParaRPr>
          </a:p>
          <a:p>
            <a:pPr marL="0" lvl="0" indent="0" fontAlgn="auto">
              <a:spcBef>
                <a:spcPct val="115000"/>
              </a:spcBef>
              <a:spcAft>
                <a:spcPts val="0"/>
              </a:spcAft>
              <a:buNone/>
            </a:pPr>
            <a:r>
              <a:rPr lang="de-DE" kern="1200" smtClean="0">
                <a:solidFill>
                  <a:srgbClr val="797979"/>
                </a:solidFill>
              </a:rPr>
              <a:t>info@lancom.eu</a:t>
            </a:r>
            <a:endParaRPr lang="de-DE" kern="1200" dirty="0" smtClean="0">
              <a:solidFill>
                <a:srgbClr val="797979"/>
              </a:solidFill>
            </a:endParaRPr>
          </a:p>
          <a:p>
            <a:pPr>
              <a:buNone/>
            </a:pP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Vielen Dank für Ihre Aufmerksamkeit!</a:t>
            </a:r>
            <a:br>
              <a:rPr lang="de-DE" dirty="0" smtClean="0"/>
            </a:br>
            <a:r>
              <a:rPr lang="de-DE" sz="2000" b="0" dirty="0" smtClean="0"/>
              <a:t>Weitere Informationen…</a:t>
            </a:r>
            <a:endParaRPr lang="de-DE" sz="2000" b="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auto">
              <a:spcBef>
                <a:spcPct val="115000"/>
              </a:spcBef>
              <a:spcAft>
                <a:spcPts val="0"/>
              </a:spcAft>
              <a:buNone/>
            </a:pPr>
            <a:r>
              <a:rPr lang="de-DE" kern="1200" dirty="0" smtClean="0">
                <a:solidFill>
                  <a:srgbClr val="797979"/>
                </a:solidFill>
              </a:rPr>
              <a:t>Weitere Informationen zu unseren Produkten, Lösungen und Services unter:</a:t>
            </a:r>
            <a:br>
              <a:rPr lang="de-DE" kern="1200" dirty="0" smtClean="0">
                <a:solidFill>
                  <a:srgbClr val="797979"/>
                </a:solidFill>
              </a:rPr>
            </a:br>
            <a:r>
              <a:rPr lang="de-DE" sz="2800" kern="1200" dirty="0" smtClean="0">
                <a:solidFill>
                  <a:srgbClr val="797979"/>
                </a:solidFill>
              </a:rPr>
              <a:t/>
            </a:r>
            <a:br>
              <a:rPr lang="de-DE" sz="2800" kern="1200" dirty="0" smtClean="0">
                <a:solidFill>
                  <a:srgbClr val="797979"/>
                </a:solidFill>
              </a:rPr>
            </a:br>
            <a:r>
              <a:rPr lang="de-DE" kern="1200" dirty="0" smtClean="0">
                <a:solidFill>
                  <a:srgbClr val="797979"/>
                </a:solidFill>
                <a:hlinkClick r:id="rId2"/>
              </a:rPr>
              <a:t>www.lancom.de</a:t>
            </a:r>
            <a:endParaRPr lang="de-DE" kern="1200" dirty="0" smtClean="0">
              <a:solidFill>
                <a:srgbClr val="797979"/>
              </a:solidFill>
            </a:endParaRPr>
          </a:p>
          <a:p>
            <a:pPr marL="0" lvl="0" indent="0" fontAlgn="auto">
              <a:spcBef>
                <a:spcPct val="115000"/>
              </a:spcBef>
              <a:spcAft>
                <a:spcPts val="0"/>
              </a:spcAft>
              <a:buNone/>
            </a:pPr>
            <a:endParaRPr lang="de-DE" b="1" kern="1200" dirty="0" smtClean="0">
              <a:solidFill>
                <a:srgbClr val="797979"/>
              </a:solidFill>
            </a:endParaRPr>
          </a:p>
          <a:p>
            <a:pPr marL="0" lvl="0" indent="0" fontAlgn="auto">
              <a:spcBef>
                <a:spcPct val="115000"/>
              </a:spcBef>
              <a:spcAft>
                <a:spcPts val="0"/>
              </a:spcAft>
              <a:buNone/>
            </a:pPr>
            <a:r>
              <a:rPr lang="de-DE" kern="1200" dirty="0" smtClean="0">
                <a:solidFill>
                  <a:srgbClr val="797979"/>
                </a:solidFill>
              </a:rPr>
              <a:t>LANCOM Systems GmbH</a:t>
            </a:r>
            <a:r>
              <a:rPr lang="de-DE" b="1" kern="1200" dirty="0" smtClean="0">
                <a:solidFill>
                  <a:srgbClr val="797979"/>
                </a:solidFill>
              </a:rPr>
              <a:t/>
            </a:r>
            <a:br>
              <a:rPr lang="de-DE" b="1" kern="1200" dirty="0" smtClean="0">
                <a:solidFill>
                  <a:srgbClr val="797979"/>
                </a:solidFill>
              </a:rPr>
            </a:br>
            <a:r>
              <a:rPr lang="de-DE" kern="1200" dirty="0" smtClean="0">
                <a:solidFill>
                  <a:srgbClr val="797979"/>
                </a:solidFill>
              </a:rPr>
              <a:t>Adenauerstraße 20/B2</a:t>
            </a:r>
            <a:br>
              <a:rPr lang="de-DE" kern="1200" dirty="0" smtClean="0">
                <a:solidFill>
                  <a:srgbClr val="797979"/>
                </a:solidFill>
              </a:rPr>
            </a:br>
            <a:r>
              <a:rPr lang="de-DE" kern="1200" dirty="0" smtClean="0">
                <a:solidFill>
                  <a:srgbClr val="797979"/>
                </a:solidFill>
              </a:rPr>
              <a:t>52146 Würselen</a:t>
            </a:r>
          </a:p>
          <a:p>
            <a:pPr marL="0" lvl="0" indent="0" fontAlgn="auto">
              <a:spcBef>
                <a:spcPct val="115000"/>
              </a:spcBef>
              <a:spcAft>
                <a:spcPts val="0"/>
              </a:spcAft>
              <a:buNone/>
            </a:pPr>
            <a:r>
              <a:rPr lang="de-DE" kern="1200" dirty="0" smtClean="0">
                <a:solidFill>
                  <a:srgbClr val="797979"/>
                </a:solidFill>
              </a:rPr>
              <a:t>info@lancom.de</a:t>
            </a:r>
          </a:p>
          <a:p>
            <a:pPr>
              <a:buNone/>
            </a:pP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Headline (24 pt, bold)</a:t>
            </a:r>
            <a:br>
              <a:rPr lang="en-US" smtClean="0"/>
            </a:br>
            <a:r>
              <a:rPr lang="en-US" b="0" smtClean="0"/>
              <a:t>Subheadline (20 pt, normal)</a:t>
            </a:r>
            <a:endParaRPr lang="de-D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Headline (24 pt, bold)</a:t>
            </a:r>
            <a:br>
              <a:rPr lang="en-US" smtClean="0"/>
            </a:br>
            <a:r>
              <a:rPr lang="en-US" b="0" smtClean="0"/>
              <a:t>Subheadline (20 pt, normal)</a:t>
            </a:r>
            <a:endParaRPr lang="de-DE" sz="20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3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de-DE" smtClean="0"/>
              <a:t>Wireless LAN Indoor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LANCOM Systems GmbH</a:t>
            </a:r>
          </a:p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23. </a:t>
            </a:r>
            <a:r>
              <a:rPr lang="de-DE" dirty="0" err="1" smtClean="0"/>
              <a:t>January</a:t>
            </a:r>
            <a:r>
              <a:rPr lang="de-DE" dirty="0" smtClean="0"/>
              <a:t> 2014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de-DE" smtClean="0"/>
              <a:t>Network Connectivity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LANCOM Systems GmbH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23. </a:t>
            </a:r>
            <a:r>
              <a:rPr lang="de-DE" dirty="0" err="1" smtClean="0"/>
              <a:t>January</a:t>
            </a:r>
            <a:r>
              <a:rPr lang="de-DE" dirty="0" smtClean="0"/>
              <a:t> 2014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de-DE" smtClean="0"/>
              <a:t>Network Connectivity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LANCOM Systems GmbH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23. </a:t>
            </a:r>
            <a:r>
              <a:rPr lang="de-DE" dirty="0" err="1" smtClean="0"/>
              <a:t>January</a:t>
            </a:r>
            <a:r>
              <a:rPr lang="de-DE" dirty="0" smtClean="0"/>
              <a:t> 2014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3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de-DE" smtClean="0"/>
              <a:t>Wireless LAN Outdoor</a:t>
            </a:r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LANCOM Systems GmbH</a:t>
            </a:r>
          </a:p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23. </a:t>
            </a:r>
            <a:r>
              <a:rPr lang="de-DE" dirty="0" err="1" smtClean="0"/>
              <a:t>January</a:t>
            </a:r>
            <a:r>
              <a:rPr lang="de-DE" dirty="0" smtClean="0"/>
              <a:t> 2014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Vorlage_2012">
  <a:themeElements>
    <a:clrScheme name="LANCOM Farbpalette">
      <a:dk1>
        <a:srgbClr val="585858"/>
      </a:dk1>
      <a:lt1>
        <a:srgbClr val="FFFFFF"/>
      </a:lt1>
      <a:dk2>
        <a:srgbClr val="89B3DA"/>
      </a:dk2>
      <a:lt2>
        <a:srgbClr val="D8E6F3"/>
      </a:lt2>
      <a:accent1>
        <a:srgbClr val="3B80C2"/>
      </a:accent1>
      <a:accent2>
        <a:srgbClr val="FE9A27"/>
      </a:accent2>
      <a:accent3>
        <a:srgbClr val="65C0FE"/>
      </a:accent3>
      <a:accent4>
        <a:srgbClr val="DC002E"/>
      </a:accent4>
      <a:accent5>
        <a:srgbClr val="49B400"/>
      </a:accent5>
      <a:accent6>
        <a:srgbClr val="65C0FE"/>
      </a:accent6>
      <a:hlink>
        <a:srgbClr val="3B80C2"/>
      </a:hlink>
      <a:folHlink>
        <a:srgbClr val="3B80C2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square" lIns="0" tIns="0" rIns="0" bIns="0">
        <a:spAutoFit/>
      </a:bodyPr>
      <a:lstStyle>
        <a:defPPr>
          <a:defRPr sz="2400" b="1"/>
        </a:defPPr>
      </a:lstStyle>
    </a:tx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2009-07_LANCOM_PowerPoint_Vorlage">
  <a:themeElements>
    <a:clrScheme name="1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1_2009-07_LANCOM_PowerPoint_Vorlage">
  <a:themeElements>
    <a:clrScheme name="1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6_2009-07_LANCOM_PowerPoint_Vorlage">
  <a:themeElements>
    <a:clrScheme name="1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7_2009-07_LANCOM_PowerPoint_Vorlage">
  <a:themeElements>
    <a:clrScheme name="1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3_2009-07_LANCOM_PowerPoint_Vorlage">
  <a:themeElements>
    <a:clrScheme name="1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9_2009-07_LANCOM_PowerPoint_Vorlage">
  <a:themeElements>
    <a:clrScheme name="1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8_2009-07_LANCOM_PowerPoint_Vorlage">
  <a:themeElements>
    <a:clrScheme name="1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2_2009-07_LANCOM_PowerPoint_Vorlage">
  <a:themeElements>
    <a:clrScheme name="1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4_2009-07_LANCOM_PowerPoint_Vorlage">
  <a:themeElements>
    <a:clrScheme name="1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5_2009-07_LANCOM_PowerPoint_Vorlage">
  <a:themeElements>
    <a:clrScheme name="1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PT_Vorlage_2012">
  <a:themeElements>
    <a:clrScheme name="LANCOM Farbpalette">
      <a:dk1>
        <a:srgbClr val="585858"/>
      </a:dk1>
      <a:lt1>
        <a:srgbClr val="FFFFFF"/>
      </a:lt1>
      <a:dk2>
        <a:srgbClr val="89B3DA"/>
      </a:dk2>
      <a:lt2>
        <a:srgbClr val="D8E6F3"/>
      </a:lt2>
      <a:accent1>
        <a:srgbClr val="3B80C2"/>
      </a:accent1>
      <a:accent2>
        <a:srgbClr val="FE9A27"/>
      </a:accent2>
      <a:accent3>
        <a:srgbClr val="65C0FE"/>
      </a:accent3>
      <a:accent4>
        <a:srgbClr val="DC002E"/>
      </a:accent4>
      <a:accent5>
        <a:srgbClr val="49B400"/>
      </a:accent5>
      <a:accent6>
        <a:srgbClr val="65C0FE"/>
      </a:accent6>
      <a:hlink>
        <a:srgbClr val="3B80C2"/>
      </a:hlink>
      <a:folHlink>
        <a:srgbClr val="3B80C2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square" lIns="0" tIns="0" rIns="0" bIns="0">
        <a:spAutoFit/>
      </a:bodyPr>
      <a:lstStyle>
        <a:defPPr>
          <a:defRPr sz="2400" b="1"/>
        </a:defPPr>
      </a:lstStyle>
    </a:tx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6_2009-07_LANCOM_PowerPoint_Vorlage">
  <a:themeElements>
    <a:clrScheme name="1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18_2009-07_LANCOM_PowerPoint_Vorlage">
  <a:themeElements>
    <a:clrScheme name="1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7_2009-07_LANCOM_PowerPoint_Vorlage">
  <a:themeElements>
    <a:clrScheme name="1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Larissa-Design">
  <a:themeElements>
    <a:clrScheme name="LANCOM Farbpalette">
      <a:dk1>
        <a:srgbClr val="585858"/>
      </a:dk1>
      <a:lt1>
        <a:srgbClr val="FFFFFF"/>
      </a:lt1>
      <a:dk2>
        <a:srgbClr val="89B3DA"/>
      </a:dk2>
      <a:lt2>
        <a:srgbClr val="D8E6F3"/>
      </a:lt2>
      <a:accent1>
        <a:srgbClr val="3B80C2"/>
      </a:accent1>
      <a:accent2>
        <a:srgbClr val="FE9A27"/>
      </a:accent2>
      <a:accent3>
        <a:srgbClr val="FFFFFF"/>
      </a:accent3>
      <a:accent4>
        <a:srgbClr val="707173"/>
      </a:accent4>
      <a:accent5>
        <a:srgbClr val="AFB8CB"/>
      </a:accent5>
      <a:accent6>
        <a:srgbClr val="65C0FE"/>
      </a:accent6>
      <a:hlink>
        <a:srgbClr val="3B80C2"/>
      </a:hlink>
      <a:folHlink>
        <a:srgbClr val="3B80C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2009-07_LANCOM_PowerPoint_Vorlage">
  <a:themeElements>
    <a:clrScheme name="1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0_2009-07_LANCOM_PowerPoint_Vorlage">
  <a:themeElements>
    <a:clrScheme name="1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2009-07_LANCOM_PowerPoint_Vorlage">
  <a:themeElements>
    <a:clrScheme name="1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2009-07_LANCOM_PowerPoint_Vorlage">
  <a:themeElements>
    <a:clrScheme name="1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2009-07_LANCOM_PowerPoint_Vorlage">
  <a:themeElements>
    <a:clrScheme name="1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4_2009-07_LANCOM_PowerPoint_Vorlage">
  <a:themeElements>
    <a:clrScheme name="1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9_2009-07_LANCOM_PowerPoint_Vorlage">
  <a:themeElements>
    <a:clrScheme name="1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PPT_Vorlage_2012</Template>
  <TotalTime>0</TotalTime>
  <Words>597</Words>
  <Application>Microsoft Office PowerPoint</Application>
  <PresentationFormat>Bildschirmpräsentation (4:3)</PresentationFormat>
  <Paragraphs>366</Paragraphs>
  <Slides>36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22</vt:i4>
      </vt:variant>
      <vt:variant>
        <vt:lpstr>Folientitel</vt:lpstr>
      </vt:variant>
      <vt:variant>
        <vt:i4>36</vt:i4>
      </vt:variant>
    </vt:vector>
  </HeadingPairs>
  <TitlesOfParts>
    <vt:vector size="58" baseType="lpstr">
      <vt:lpstr>PPT_Vorlage_2012</vt:lpstr>
      <vt:lpstr>1_PPT_Vorlage_2012</vt:lpstr>
      <vt:lpstr>1_2009-07_LANCOM_PowerPoint_Vorlage</vt:lpstr>
      <vt:lpstr>20_2009-07_LANCOM_PowerPoint_Vorlage</vt:lpstr>
      <vt:lpstr>2_2009-07_LANCOM_PowerPoint_Vorlage</vt:lpstr>
      <vt:lpstr>3_2009-07_LANCOM_PowerPoint_Vorlage</vt:lpstr>
      <vt:lpstr>5_2009-07_LANCOM_PowerPoint_Vorlage</vt:lpstr>
      <vt:lpstr>4_2009-07_LANCOM_PowerPoint_Vorlage</vt:lpstr>
      <vt:lpstr>19_2009-07_LANCOM_PowerPoint_Vorlage</vt:lpstr>
      <vt:lpstr>10_2009-07_LANCOM_PowerPoint_Vorlage</vt:lpstr>
      <vt:lpstr>11_2009-07_LANCOM_PowerPoint_Vorlage</vt:lpstr>
      <vt:lpstr>6_2009-07_LANCOM_PowerPoint_Vorlage</vt:lpstr>
      <vt:lpstr>7_2009-07_LANCOM_PowerPoint_Vorlage</vt:lpstr>
      <vt:lpstr>13_2009-07_LANCOM_PowerPoint_Vorlage</vt:lpstr>
      <vt:lpstr>9_2009-07_LANCOM_PowerPoint_Vorlage</vt:lpstr>
      <vt:lpstr>8_2009-07_LANCOM_PowerPoint_Vorlage</vt:lpstr>
      <vt:lpstr>12_2009-07_LANCOM_PowerPoint_Vorlage</vt:lpstr>
      <vt:lpstr>14_2009-07_LANCOM_PowerPoint_Vorlage</vt:lpstr>
      <vt:lpstr>15_2009-07_LANCOM_PowerPoint_Vorlage</vt:lpstr>
      <vt:lpstr>16_2009-07_LANCOM_PowerPoint_Vorlage</vt:lpstr>
      <vt:lpstr>18_2009-07_LANCOM_PowerPoint_Vorlage</vt:lpstr>
      <vt:lpstr>17_2009-07_LANCOM_PowerPoint_Vorlage</vt:lpstr>
      <vt:lpstr>Folie 1</vt:lpstr>
      <vt:lpstr>Folie 2</vt:lpstr>
      <vt:lpstr>Headline (24 pt, bold) Subheadline (20 pt, normal)</vt:lpstr>
      <vt:lpstr>Headline (24 pt, bold) Subheadline (20 pt, normal)</vt:lpstr>
      <vt:lpstr>Headline (24 pt, bold) Subheadline (20 pt, normal)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Folie 15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  <vt:lpstr>Folie 24</vt:lpstr>
      <vt:lpstr>Folie 25</vt:lpstr>
      <vt:lpstr>LANCOM Colouring </vt:lpstr>
      <vt:lpstr>LANCOM Table Sample</vt:lpstr>
      <vt:lpstr>LANCOM Icons Products</vt:lpstr>
      <vt:lpstr>LANCOM Icons </vt:lpstr>
      <vt:lpstr>LANCOM Icons </vt:lpstr>
      <vt:lpstr>LANCOM Buttons </vt:lpstr>
      <vt:lpstr>LANCOM Logos </vt:lpstr>
      <vt:lpstr>CC Logos </vt:lpstr>
      <vt:lpstr>Awards </vt:lpstr>
      <vt:lpstr>Thank you for your attention! Further information…</vt:lpstr>
      <vt:lpstr>Vielen Dank für Ihre Aufmerksamkeit! Weitere Informationen…</vt:lpstr>
    </vt:vector>
  </TitlesOfParts>
  <Company>LANCOM Systems GmbH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Wilfried Maass</dc:creator>
  <cp:lastModifiedBy>Wilfried Maaß</cp:lastModifiedBy>
  <cp:revision>235</cp:revision>
  <dcterms:created xsi:type="dcterms:W3CDTF">2012-11-09T08:27:30Z</dcterms:created>
  <dcterms:modified xsi:type="dcterms:W3CDTF">2014-02-18T16:09:08Z</dcterms:modified>
</cp:coreProperties>
</file>